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56" r:id="rId5"/>
  </p:sldIdLst>
  <p:sldSz cx="32918400" cy="21945600"/>
  <p:notesSz cx="6858000" cy="91440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A5A5A5"/>
    <a:srgbClr val="00AAC6"/>
    <a:srgbClr val="004B77"/>
    <a:srgbClr val="03EDED"/>
    <a:srgbClr val="C0C0C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400F3A-A7FA-4072-B9BC-5ADC9A6ED9FA}" v="2" dt="2022-12-01T22:42:23.233"/>
    <p1510:client id="{42AE512B-C845-4820-BE57-9C6EDED181DE}" v="14" dt="2022-12-01T22:49:17.045"/>
    <p1510:client id="{5CF4219B-B049-4726-9B39-F4D04CEF786C}" v="464" dt="2022-12-01T22:54:30.072"/>
    <p1510:client id="{5FBC2535-073C-470B-A332-85520FE3FAA3}" v="261" dt="2022-12-01T22:34:23.907"/>
    <p1510:client id="{63BC5AA8-4843-4743-A8C8-FDFDECE6870E}" v="5" dt="2022-12-01T21:59:20.338"/>
    <p1510:client id="{7704E838-90EC-4675-BD45-8E9A1E2D99A6}" v="616" vWet="618" dt="2022-12-01T22:56:44.427"/>
    <p1510:client id="{9F9B7945-A416-44AB-9BFA-E62418C0CCA9}" v="40" dt="2022-12-01T21:50:43.138"/>
    <p1510:client id="{A08750B1-6207-474E-8B4F-D151A229216B}" v="514" dt="2022-12-01T22:17:44.800"/>
    <p1510:client id="{B6C2F20F-855E-470C-8935-594E4D3B4836}" v="245" dt="2022-12-01T21:59:49.407"/>
    <p1510:client id="{B70EAD66-CED5-449E-93AD-C4A3AD52242F}" v="17" dt="2022-12-01T22:58:25.848"/>
    <p1510:client id="{E38A1B24-9380-4AEE-8342-D7CF240AA5F6}" v="293" dt="2022-12-01T22:41:58.694"/>
    <p1510:client id="{E6EA900B-2E4B-42BC-A4FA-4376694B5F3C}" v="22" dt="2022-12-01T21:43:49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e Gutknecht" userId="S::cmg18f@fsu.edu::a28868de-78fd-43e4-a6f6-635d12dc781e" providerId="AD" clId="Web-{63BC5AA8-4843-4743-A8C8-FDFDECE6870E}"/>
    <pc:docChg chg="modSld">
      <pc:chgData name="Cole Gutknecht" userId="S::cmg18f@fsu.edu::a28868de-78fd-43e4-a6f6-635d12dc781e" providerId="AD" clId="Web-{63BC5AA8-4843-4743-A8C8-FDFDECE6870E}" dt="2022-12-01T21:59:20.338" v="4" actId="20577"/>
      <pc:docMkLst>
        <pc:docMk/>
      </pc:docMkLst>
      <pc:sldChg chg="modSp">
        <pc:chgData name="Cole Gutknecht" userId="S::cmg18f@fsu.edu::a28868de-78fd-43e4-a6f6-635d12dc781e" providerId="AD" clId="Web-{63BC5AA8-4843-4743-A8C8-FDFDECE6870E}" dt="2022-12-01T21:59:20.338" v="4" actId="20577"/>
        <pc:sldMkLst>
          <pc:docMk/>
          <pc:sldMk cId="541853025" sldId="256"/>
        </pc:sldMkLst>
        <pc:spChg chg="mod">
          <ac:chgData name="Cole Gutknecht" userId="S::cmg18f@fsu.edu::a28868de-78fd-43e4-a6f6-635d12dc781e" providerId="AD" clId="Web-{63BC5AA8-4843-4743-A8C8-FDFDECE6870E}" dt="2022-12-01T21:59:20.338" v="4" actId="20577"/>
          <ac:spMkLst>
            <pc:docMk/>
            <pc:sldMk cId="541853025" sldId="256"/>
            <ac:spMk id="50" creationId="{6C5CA3E9-522E-FD72-7339-634CF34C244B}"/>
          </ac:spMkLst>
        </pc:spChg>
      </pc:sldChg>
    </pc:docChg>
  </pc:docChgLst>
  <pc:docChgLst>
    <pc:chgData name="Tyler Ince-Ingram" userId="1550ea03-eb3f-454c-baaa-467fc3908c06" providerId="ADAL" clId="{7704E838-90EC-4675-BD45-8E9A1E2D99A6}"/>
    <pc:docChg chg="undo custSel delSld modSld">
      <pc:chgData name="Tyler Ince-Ingram" userId="1550ea03-eb3f-454c-baaa-467fc3908c06" providerId="ADAL" clId="{7704E838-90EC-4675-BD45-8E9A1E2D99A6}" dt="2022-12-01T22:56:13.214" v="433" actId="1076"/>
      <pc:docMkLst>
        <pc:docMk/>
      </pc:docMkLst>
      <pc:sldChg chg="addSp delSp modSp mod">
        <pc:chgData name="Tyler Ince-Ingram" userId="1550ea03-eb3f-454c-baaa-467fc3908c06" providerId="ADAL" clId="{7704E838-90EC-4675-BD45-8E9A1E2D99A6}" dt="2022-12-01T22:56:13.214" v="433" actId="1076"/>
        <pc:sldMkLst>
          <pc:docMk/>
          <pc:sldMk cId="541853025" sldId="256"/>
        </pc:sldMkLst>
        <pc:spChg chg="mod topLvl">
          <ac:chgData name="Tyler Ince-Ingram" userId="1550ea03-eb3f-454c-baaa-467fc3908c06" providerId="ADAL" clId="{7704E838-90EC-4675-BD45-8E9A1E2D99A6}" dt="2022-12-01T22:54:26.070" v="431" actId="165"/>
          <ac:spMkLst>
            <pc:docMk/>
            <pc:sldMk cId="541853025" sldId="256"/>
            <ac:spMk id="2" creationId="{E55D8C74-AF86-822A-CC34-1F4A53B7237A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3" creationId="{548DA68E-1A35-89CB-685F-B50F7F952D4A}"/>
          </ac:spMkLst>
        </pc:spChg>
        <pc:spChg chg="mod topLvl">
          <ac:chgData name="Tyler Ince-Ingram" userId="1550ea03-eb3f-454c-baaa-467fc3908c06" providerId="ADAL" clId="{7704E838-90EC-4675-BD45-8E9A1E2D99A6}" dt="2022-12-01T22:54:26.070" v="431" actId="165"/>
          <ac:spMkLst>
            <pc:docMk/>
            <pc:sldMk cId="541853025" sldId="256"/>
            <ac:spMk id="4" creationId="{182D23BB-C450-4A06-B92F-9DD50794F957}"/>
          </ac:spMkLst>
        </pc:spChg>
        <pc:spChg chg="mod topLvl">
          <ac:chgData name="Tyler Ince-Ingram" userId="1550ea03-eb3f-454c-baaa-467fc3908c06" providerId="ADAL" clId="{7704E838-90EC-4675-BD45-8E9A1E2D99A6}" dt="2022-12-01T22:54:20.255" v="430" actId="165"/>
          <ac:spMkLst>
            <pc:docMk/>
            <pc:sldMk cId="541853025" sldId="256"/>
            <ac:spMk id="6" creationId="{D162B4DF-DE93-8FFC-8E22-8F93D91D4C25}"/>
          </ac:spMkLst>
        </pc:spChg>
        <pc:spChg chg="mod">
          <ac:chgData name="Tyler Ince-Ingram" userId="1550ea03-eb3f-454c-baaa-467fc3908c06" providerId="ADAL" clId="{7704E838-90EC-4675-BD45-8E9A1E2D99A6}" dt="2022-12-01T22:18:14.557" v="275" actId="12788"/>
          <ac:spMkLst>
            <pc:docMk/>
            <pc:sldMk cId="541853025" sldId="256"/>
            <ac:spMk id="7" creationId="{00000000-0000-0000-0000-000000000000}"/>
          </ac:spMkLst>
        </pc:spChg>
        <pc:spChg chg="add 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8" creationId="{99847C32-A382-53C5-EE11-B1A0A3D05E06}"/>
          </ac:spMkLst>
        </pc:spChg>
        <pc:spChg chg="mod">
          <ac:chgData name="Tyler Ince-Ingram" userId="1550ea03-eb3f-454c-baaa-467fc3908c06" providerId="ADAL" clId="{7704E838-90EC-4675-BD45-8E9A1E2D99A6}" dt="2022-12-01T22:19:31.007" v="335" actId="20577"/>
          <ac:spMkLst>
            <pc:docMk/>
            <pc:sldMk cId="541853025" sldId="256"/>
            <ac:spMk id="9" creationId="{00000000-0000-0000-0000-000000000000}"/>
          </ac:spMkLst>
        </pc:spChg>
        <pc:spChg chg="mod topLvl">
          <ac:chgData name="Tyler Ince-Ingram" userId="1550ea03-eb3f-454c-baaa-467fc3908c06" providerId="ADAL" clId="{7704E838-90EC-4675-BD45-8E9A1E2D99A6}" dt="2022-12-01T22:54:20.255" v="430" actId="165"/>
          <ac:spMkLst>
            <pc:docMk/>
            <pc:sldMk cId="541853025" sldId="256"/>
            <ac:spMk id="10" creationId="{D7E7F892-7686-754E-6C97-28E39749E8CA}"/>
          </ac:spMkLst>
        </pc:spChg>
        <pc:spChg chg="add 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12" creationId="{79143459-01BE-EBD1-2673-6BB716060950}"/>
          </ac:spMkLst>
        </pc:spChg>
        <pc:spChg chg="add 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14" creationId="{BF10D340-6F9C-D988-389E-FAA0B03CD9E9}"/>
          </ac:spMkLst>
        </pc:spChg>
        <pc:spChg chg="add mod">
          <ac:chgData name="Tyler Ince-Ingram" userId="1550ea03-eb3f-454c-baaa-467fc3908c06" providerId="ADAL" clId="{7704E838-90EC-4675-BD45-8E9A1E2D99A6}" dt="2022-12-01T22:07:39.150" v="159" actId="1076"/>
          <ac:spMkLst>
            <pc:docMk/>
            <pc:sldMk cId="541853025" sldId="256"/>
            <ac:spMk id="15" creationId="{4DDDC088-5FB7-AAFD-E1E9-B824784C98CE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17" creationId="{BD5C6809-EB4A-139B-7E28-0A406959B9FC}"/>
          </ac:spMkLst>
        </pc:spChg>
        <pc:spChg chg="mod">
          <ac:chgData name="Tyler Ince-Ingram" userId="1550ea03-eb3f-454c-baaa-467fc3908c06" providerId="ADAL" clId="{7704E838-90EC-4675-BD45-8E9A1E2D99A6}" dt="2022-12-01T22:56:13.214" v="433" actId="1076"/>
          <ac:spMkLst>
            <pc:docMk/>
            <pc:sldMk cId="541853025" sldId="256"/>
            <ac:spMk id="18" creationId="{00000000-0000-0000-0000-000000000000}"/>
          </ac:spMkLst>
        </pc:spChg>
        <pc:spChg chg="mod">
          <ac:chgData name="Tyler Ince-Ingram" userId="1550ea03-eb3f-454c-baaa-467fc3908c06" providerId="ADAL" clId="{7704E838-90EC-4675-BD45-8E9A1E2D99A6}" dt="2022-12-01T21:46:07.330" v="10" actId="14100"/>
          <ac:spMkLst>
            <pc:docMk/>
            <pc:sldMk cId="541853025" sldId="256"/>
            <ac:spMk id="19" creationId="{00000000-0000-0000-0000-000000000000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24" creationId="{E4263ED6-50DB-A927-FF18-8714F4F25412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32" creationId="{AAADA704-5922-0C5B-8D17-677575261659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34" creationId="{AAA85BCC-D2AB-37DC-B4EB-21E665600809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35" creationId="{AED4DBB1-3851-5A56-DB46-16568B39AF26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36" creationId="{07C6B198-843A-2A56-9344-2CBE85473BFF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37" creationId="{69ACE4D7-BFEB-A095-10E5-167D762DAA4B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38" creationId="{7C988260-8754-298C-BF7F-F3D25834ADA0}"/>
          </ac:spMkLst>
        </pc:spChg>
        <pc:spChg chg="add mod">
          <ac:chgData name="Tyler Ince-Ingram" userId="1550ea03-eb3f-454c-baaa-467fc3908c06" providerId="ADAL" clId="{7704E838-90EC-4675-BD45-8E9A1E2D99A6}" dt="2022-12-01T22:07:29.085" v="158" actId="465"/>
          <ac:spMkLst>
            <pc:docMk/>
            <pc:sldMk cId="541853025" sldId="256"/>
            <ac:spMk id="39" creationId="{D0E88178-7798-DCBE-E728-6D06B9815C0F}"/>
          </ac:spMkLst>
        </pc:spChg>
        <pc:spChg chg="add mod">
          <ac:chgData name="Tyler Ince-Ingram" userId="1550ea03-eb3f-454c-baaa-467fc3908c06" providerId="ADAL" clId="{7704E838-90EC-4675-BD45-8E9A1E2D99A6}" dt="2022-12-01T22:07:53.590" v="160" actId="1076"/>
          <ac:spMkLst>
            <pc:docMk/>
            <pc:sldMk cId="541853025" sldId="256"/>
            <ac:spMk id="40" creationId="{39D8FBCE-6AB4-2C8B-9A55-DB8137948C05}"/>
          </ac:spMkLst>
        </pc:spChg>
        <pc:spChg chg="add del mod">
          <ac:chgData name="Tyler Ince-Ingram" userId="1550ea03-eb3f-454c-baaa-467fc3908c06" providerId="ADAL" clId="{7704E838-90EC-4675-BD45-8E9A1E2D99A6}" dt="2022-12-01T22:07:06.877" v="154" actId="478"/>
          <ac:spMkLst>
            <pc:docMk/>
            <pc:sldMk cId="541853025" sldId="256"/>
            <ac:spMk id="41" creationId="{02AD3BDC-9538-EB0A-C52E-2777FF5FDE9C}"/>
          </ac:spMkLst>
        </pc:spChg>
        <pc:spChg chg="add del mod">
          <ac:chgData name="Tyler Ince-Ingram" userId="1550ea03-eb3f-454c-baaa-467fc3908c06" providerId="ADAL" clId="{7704E838-90EC-4675-BD45-8E9A1E2D99A6}" dt="2022-12-01T22:35:20.510" v="394" actId="478"/>
          <ac:spMkLst>
            <pc:docMk/>
            <pc:sldMk cId="541853025" sldId="256"/>
            <ac:spMk id="41" creationId="{F5C8A92D-FD83-D11D-0FAE-875851C2AAB4}"/>
          </ac:spMkLst>
        </pc:spChg>
        <pc:spChg chg="mod">
          <ac:chgData name="Tyler Ince-Ingram" userId="1550ea03-eb3f-454c-baaa-467fc3908c06" providerId="ADAL" clId="{7704E838-90EC-4675-BD45-8E9A1E2D99A6}" dt="2022-12-01T22:53:08.964" v="426" actId="12788"/>
          <ac:spMkLst>
            <pc:docMk/>
            <pc:sldMk cId="541853025" sldId="256"/>
            <ac:spMk id="43" creationId="{6F0631A4-346E-0EB5-9134-C1CF5CCD1E21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44" creationId="{4B85E163-DA79-3D19-98EA-361657271FF9}"/>
          </ac:spMkLst>
        </pc:spChg>
        <pc:spChg chg="del">
          <ac:chgData name="Tyler Ince-Ingram" userId="1550ea03-eb3f-454c-baaa-467fc3908c06" providerId="ADAL" clId="{7704E838-90EC-4675-BD45-8E9A1E2D99A6}" dt="2022-12-01T21:49:35.303" v="52" actId="478"/>
          <ac:spMkLst>
            <pc:docMk/>
            <pc:sldMk cId="541853025" sldId="256"/>
            <ac:spMk id="45" creationId="{C4AEBDF5-A347-1E24-70F7-A38664B77921}"/>
          </ac:spMkLst>
        </pc:spChg>
        <pc:spChg chg="add mod">
          <ac:chgData name="Tyler Ince-Ingram" userId="1550ea03-eb3f-454c-baaa-467fc3908c06" providerId="ADAL" clId="{7704E838-90EC-4675-BD45-8E9A1E2D99A6}" dt="2022-12-01T21:50:23.826" v="57" actId="1076"/>
          <ac:spMkLst>
            <pc:docMk/>
            <pc:sldMk cId="541853025" sldId="256"/>
            <ac:spMk id="46" creationId="{AAD3365F-DDE6-710B-F5E2-70E0970D9A70}"/>
          </ac:spMkLst>
        </pc:spChg>
        <pc:spChg chg="add mod">
          <ac:chgData name="Tyler Ince-Ingram" userId="1550ea03-eb3f-454c-baaa-467fc3908c06" providerId="ADAL" clId="{7704E838-90EC-4675-BD45-8E9A1E2D99A6}" dt="2022-12-01T22:04:13.165" v="149" actId="207"/>
          <ac:spMkLst>
            <pc:docMk/>
            <pc:sldMk cId="541853025" sldId="256"/>
            <ac:spMk id="47" creationId="{2EA773BA-956C-28DA-91D5-F9A38E141256}"/>
          </ac:spMkLst>
        </pc:spChg>
        <pc:spChg chg="add mod">
          <ac:chgData name="Tyler Ince-Ingram" userId="1550ea03-eb3f-454c-baaa-467fc3908c06" providerId="ADAL" clId="{7704E838-90EC-4675-BD45-8E9A1E2D99A6}" dt="2022-12-01T22:04:15.585" v="150" actId="207"/>
          <ac:spMkLst>
            <pc:docMk/>
            <pc:sldMk cId="541853025" sldId="256"/>
            <ac:spMk id="48" creationId="{AC17983E-4113-8964-67B4-5FAE82EAD5D8}"/>
          </ac:spMkLst>
        </pc:spChg>
        <pc:spChg chg="add mod">
          <ac:chgData name="Tyler Ince-Ingram" userId="1550ea03-eb3f-454c-baaa-467fc3908c06" providerId="ADAL" clId="{7704E838-90EC-4675-BD45-8E9A1E2D99A6}" dt="2022-12-01T22:04:17.939" v="151" actId="207"/>
          <ac:spMkLst>
            <pc:docMk/>
            <pc:sldMk cId="541853025" sldId="256"/>
            <ac:spMk id="49" creationId="{04C03D4B-C55C-DCB4-CC68-161954E36B97}"/>
          </ac:spMkLst>
        </pc:spChg>
        <pc:spChg chg="add mod">
          <ac:chgData name="Tyler Ince-Ingram" userId="1550ea03-eb3f-454c-baaa-467fc3908c06" providerId="ADAL" clId="{7704E838-90EC-4675-BD45-8E9A1E2D99A6}" dt="2022-12-01T22:04:20.120" v="152" actId="207"/>
          <ac:spMkLst>
            <pc:docMk/>
            <pc:sldMk cId="541853025" sldId="256"/>
            <ac:spMk id="50" creationId="{6C5CA3E9-522E-FD72-7339-634CF34C244B}"/>
          </ac:spMkLst>
        </pc:spChg>
        <pc:spChg chg="del">
          <ac:chgData name="Tyler Ince-Ingram" userId="1550ea03-eb3f-454c-baaa-467fc3908c06" providerId="ADAL" clId="{7704E838-90EC-4675-BD45-8E9A1E2D99A6}" dt="2022-12-01T21:49:35.303" v="52" actId="478"/>
          <ac:spMkLst>
            <pc:docMk/>
            <pc:sldMk cId="541853025" sldId="256"/>
            <ac:spMk id="51" creationId="{0BB3A58F-07BB-7579-B74A-07CD75A6E778}"/>
          </ac:spMkLst>
        </pc:spChg>
        <pc:spChg chg="del">
          <ac:chgData name="Tyler Ince-Ingram" userId="1550ea03-eb3f-454c-baaa-467fc3908c06" providerId="ADAL" clId="{7704E838-90EC-4675-BD45-8E9A1E2D99A6}" dt="2022-12-01T21:49:35.303" v="52" actId="478"/>
          <ac:spMkLst>
            <pc:docMk/>
            <pc:sldMk cId="541853025" sldId="256"/>
            <ac:spMk id="52" creationId="{E130EDB8-0DB0-87B6-4D2A-7634F28603B5}"/>
          </ac:spMkLst>
        </pc:spChg>
        <pc:spChg chg="del">
          <ac:chgData name="Tyler Ince-Ingram" userId="1550ea03-eb3f-454c-baaa-467fc3908c06" providerId="ADAL" clId="{7704E838-90EC-4675-BD45-8E9A1E2D99A6}" dt="2022-12-01T21:49:35.303" v="52" actId="478"/>
          <ac:spMkLst>
            <pc:docMk/>
            <pc:sldMk cId="541853025" sldId="256"/>
            <ac:spMk id="53" creationId="{C6E54C1C-DB2A-DC0B-4AE1-BE990535CA89}"/>
          </ac:spMkLst>
        </pc:spChg>
        <pc:spChg chg="del">
          <ac:chgData name="Tyler Ince-Ingram" userId="1550ea03-eb3f-454c-baaa-467fc3908c06" providerId="ADAL" clId="{7704E838-90EC-4675-BD45-8E9A1E2D99A6}" dt="2022-12-01T21:49:35.303" v="52" actId="478"/>
          <ac:spMkLst>
            <pc:docMk/>
            <pc:sldMk cId="541853025" sldId="256"/>
            <ac:spMk id="54" creationId="{30B4520C-3120-AF89-11C9-9E73EDB6CEC6}"/>
          </ac:spMkLst>
        </pc:spChg>
        <pc:spChg chg="del">
          <ac:chgData name="Tyler Ince-Ingram" userId="1550ea03-eb3f-454c-baaa-467fc3908c06" providerId="ADAL" clId="{7704E838-90EC-4675-BD45-8E9A1E2D99A6}" dt="2022-12-01T21:49:35.303" v="52" actId="478"/>
          <ac:spMkLst>
            <pc:docMk/>
            <pc:sldMk cId="541853025" sldId="256"/>
            <ac:spMk id="55" creationId="{72D79C72-0DA9-9162-FFC1-03690D660A7C}"/>
          </ac:spMkLst>
        </pc:spChg>
        <pc:spChg chg="mod">
          <ac:chgData name="Tyler Ince-Ingram" userId="1550ea03-eb3f-454c-baaa-467fc3908c06" providerId="ADAL" clId="{7704E838-90EC-4675-BD45-8E9A1E2D99A6}" dt="2022-12-01T22:38:53.452" v="408" actId="12788"/>
          <ac:spMkLst>
            <pc:docMk/>
            <pc:sldMk cId="541853025" sldId="256"/>
            <ac:spMk id="56" creationId="{8B7C8477-E0D7-B1C3-BB35-15D3908D8E45}"/>
          </ac:spMkLst>
        </pc:spChg>
        <pc:spChg chg="add mod">
          <ac:chgData name="Tyler Ince-Ingram" userId="1550ea03-eb3f-454c-baaa-467fc3908c06" providerId="ADAL" clId="{7704E838-90EC-4675-BD45-8E9A1E2D99A6}" dt="2022-12-01T21:50:23.826" v="57" actId="1076"/>
          <ac:spMkLst>
            <pc:docMk/>
            <pc:sldMk cId="541853025" sldId="256"/>
            <ac:spMk id="57" creationId="{87497C99-0182-50D4-6846-AA5E81E194F9}"/>
          </ac:spMkLst>
        </pc:spChg>
        <pc:spChg chg="mod">
          <ac:chgData name="Tyler Ince-Ingram" userId="1550ea03-eb3f-454c-baaa-467fc3908c06" providerId="ADAL" clId="{7704E838-90EC-4675-BD45-8E9A1E2D99A6}" dt="2022-12-01T22:40:04.157" v="410" actId="12788"/>
          <ac:spMkLst>
            <pc:docMk/>
            <pc:sldMk cId="541853025" sldId="256"/>
            <ac:spMk id="59" creationId="{C110DCA9-7DF7-EABD-9E9A-BA388A3D1130}"/>
          </ac:spMkLst>
        </pc:spChg>
        <pc:spChg chg="mod">
          <ac:chgData name="Tyler Ince-Ingram" userId="1550ea03-eb3f-454c-baaa-467fc3908c06" providerId="ADAL" clId="{7704E838-90EC-4675-BD45-8E9A1E2D99A6}" dt="2022-12-01T22:28:19.177" v="342" actId="12788"/>
          <ac:spMkLst>
            <pc:docMk/>
            <pc:sldMk cId="541853025" sldId="256"/>
            <ac:spMk id="60" creationId="{62E82468-E7DA-7898-2DA9-0B13AFBDD032}"/>
          </ac:spMkLst>
        </pc:spChg>
        <pc:spChg chg="mod">
          <ac:chgData name="Tyler Ince-Ingram" userId="1550ea03-eb3f-454c-baaa-467fc3908c06" providerId="ADAL" clId="{7704E838-90EC-4675-BD45-8E9A1E2D99A6}" dt="2022-12-01T22:29:24.509" v="343" actId="12788"/>
          <ac:spMkLst>
            <pc:docMk/>
            <pc:sldMk cId="541853025" sldId="256"/>
            <ac:spMk id="61" creationId="{716BFC71-5FB2-2A3D-A27D-486FF78220D5}"/>
          </ac:spMkLst>
        </pc:spChg>
        <pc:spChg chg="mod">
          <ac:chgData name="Tyler Ince-Ingram" userId="1550ea03-eb3f-454c-baaa-467fc3908c06" providerId="ADAL" clId="{7704E838-90EC-4675-BD45-8E9A1E2D99A6}" dt="2022-12-01T21:51:05.752" v="58" actId="1076"/>
          <ac:spMkLst>
            <pc:docMk/>
            <pc:sldMk cId="541853025" sldId="256"/>
            <ac:spMk id="62" creationId="{04B4DB51-2CC5-A2EC-45BA-F426ABDE90AE}"/>
          </ac:spMkLst>
        </pc:spChg>
        <pc:spChg chg="mod">
          <ac:chgData name="Tyler Ince-Ingram" userId="1550ea03-eb3f-454c-baaa-467fc3908c06" providerId="ADAL" clId="{7704E838-90EC-4675-BD45-8E9A1E2D99A6}" dt="2022-12-01T21:51:05.752" v="58" actId="1076"/>
          <ac:spMkLst>
            <pc:docMk/>
            <pc:sldMk cId="541853025" sldId="256"/>
            <ac:spMk id="63" creationId="{B6C9E697-D636-606D-C182-A6BD1B50FC87}"/>
          </ac:spMkLst>
        </pc:spChg>
        <pc:spChg chg="mod">
          <ac:chgData name="Tyler Ince-Ingram" userId="1550ea03-eb3f-454c-baaa-467fc3908c06" providerId="ADAL" clId="{7704E838-90EC-4675-BD45-8E9A1E2D99A6}" dt="2022-12-01T21:51:05.752" v="58" actId="1076"/>
          <ac:spMkLst>
            <pc:docMk/>
            <pc:sldMk cId="541853025" sldId="256"/>
            <ac:spMk id="1024" creationId="{C90B156F-F49C-0027-3AD4-C11CEEB6EB0E}"/>
          </ac:spMkLst>
        </pc:spChg>
        <pc:spChg chg="add mod">
          <ac:chgData name="Tyler Ince-Ingram" userId="1550ea03-eb3f-454c-baaa-467fc3908c06" providerId="ADAL" clId="{7704E838-90EC-4675-BD45-8E9A1E2D99A6}" dt="2022-12-01T21:50:23.826" v="57" actId="1076"/>
          <ac:spMkLst>
            <pc:docMk/>
            <pc:sldMk cId="541853025" sldId="256"/>
            <ac:spMk id="1025" creationId="{87E28032-A8F6-C624-6221-6C8E74D9C4AC}"/>
          </ac:spMkLst>
        </pc:spChg>
        <pc:spChg chg="mod">
          <ac:chgData name="Tyler Ince-Ingram" userId="1550ea03-eb3f-454c-baaa-467fc3908c06" providerId="ADAL" clId="{7704E838-90EC-4675-BD45-8E9A1E2D99A6}" dt="2022-12-01T21:51:05.752" v="58" actId="1076"/>
          <ac:spMkLst>
            <pc:docMk/>
            <pc:sldMk cId="541853025" sldId="256"/>
            <ac:spMk id="1027" creationId="{60A1B1CC-8E96-A7EE-6513-EB1974C4CEF5}"/>
          </ac:spMkLst>
        </pc:spChg>
        <pc:spChg chg="del">
          <ac:chgData name="Tyler Ince-Ingram" userId="1550ea03-eb3f-454c-baaa-467fc3908c06" providerId="ADAL" clId="{7704E838-90EC-4675-BD45-8E9A1E2D99A6}" dt="2022-12-01T21:49:35.303" v="52" actId="478"/>
          <ac:spMkLst>
            <pc:docMk/>
            <pc:sldMk cId="541853025" sldId="256"/>
            <ac:spMk id="1029" creationId="{AC8B3146-0A30-1AAE-E29A-D06A1C72424E}"/>
          </ac:spMkLst>
        </pc:spChg>
        <pc:spChg chg="mod">
          <ac:chgData name="Tyler Ince-Ingram" userId="1550ea03-eb3f-454c-baaa-467fc3908c06" providerId="ADAL" clId="{7704E838-90EC-4675-BD45-8E9A1E2D99A6}" dt="2022-12-01T22:53:37.791" v="427" actId="1076"/>
          <ac:spMkLst>
            <pc:docMk/>
            <pc:sldMk cId="541853025" sldId="256"/>
            <ac:spMk id="1030" creationId="{D39EE420-3C7D-54E0-896E-A55343047607}"/>
          </ac:spMkLst>
        </pc:spChg>
        <pc:spChg chg="add mod">
          <ac:chgData name="Tyler Ince-Ingram" userId="1550ea03-eb3f-454c-baaa-467fc3908c06" providerId="ADAL" clId="{7704E838-90EC-4675-BD45-8E9A1E2D99A6}" dt="2022-12-01T21:50:23.826" v="57" actId="1076"/>
          <ac:spMkLst>
            <pc:docMk/>
            <pc:sldMk cId="541853025" sldId="256"/>
            <ac:spMk id="1031" creationId="{9021F9E8-B16D-697E-21F3-CB85AD785B3B}"/>
          </ac:spMkLst>
        </pc:spChg>
        <pc:spChg chg="mod">
          <ac:chgData name="Tyler Ince-Ingram" userId="1550ea03-eb3f-454c-baaa-467fc3908c06" providerId="ADAL" clId="{7704E838-90EC-4675-BD45-8E9A1E2D99A6}" dt="2022-12-01T22:29:33.677" v="344" actId="12788"/>
          <ac:spMkLst>
            <pc:docMk/>
            <pc:sldMk cId="541853025" sldId="256"/>
            <ac:spMk id="1036" creationId="{9D160A46-0C64-C2F8-962C-AF097C40962C}"/>
          </ac:spMkLst>
        </pc:spChg>
        <pc:spChg chg="del mod">
          <ac:chgData name="Tyler Ince-Ingram" userId="1550ea03-eb3f-454c-baaa-467fc3908c06" providerId="ADAL" clId="{7704E838-90EC-4675-BD45-8E9A1E2D99A6}" dt="2022-12-01T22:20:41.483" v="336" actId="478"/>
          <ac:spMkLst>
            <pc:docMk/>
            <pc:sldMk cId="541853025" sldId="256"/>
            <ac:spMk id="1037" creationId="{3BC499A8-9E8B-8B24-6831-B9C4F22B1364}"/>
          </ac:spMkLst>
        </pc:spChg>
        <pc:spChg chg="add del mod">
          <ac:chgData name="Tyler Ince-Ingram" userId="1550ea03-eb3f-454c-baaa-467fc3908c06" providerId="ADAL" clId="{7704E838-90EC-4675-BD45-8E9A1E2D99A6}" dt="2022-12-01T22:37:48.823" v="403" actId="478"/>
          <ac:spMkLst>
            <pc:docMk/>
            <pc:sldMk cId="541853025" sldId="256"/>
            <ac:spMk id="1037" creationId="{5B740CB5-7435-814B-310E-5A3849DD7AA9}"/>
          </ac:spMkLst>
        </pc:spChg>
        <pc:spChg chg="del">
          <ac:chgData name="Tyler Ince-Ingram" userId="1550ea03-eb3f-454c-baaa-467fc3908c06" providerId="ADAL" clId="{7704E838-90EC-4675-BD45-8E9A1E2D99A6}" dt="2022-12-01T21:49:35.303" v="52" actId="478"/>
          <ac:spMkLst>
            <pc:docMk/>
            <pc:sldMk cId="541853025" sldId="256"/>
            <ac:spMk id="1038" creationId="{2707B56D-C167-BDFB-75BE-D5C287DFCC79}"/>
          </ac:spMkLst>
        </pc:spChg>
        <pc:spChg chg="mod">
          <ac:chgData name="Tyler Ince-Ingram" userId="1550ea03-eb3f-454c-baaa-467fc3908c06" providerId="ADAL" clId="{7704E838-90EC-4675-BD45-8E9A1E2D99A6}" dt="2022-12-01T22:08:21.519" v="161" actId="12788"/>
          <ac:spMkLst>
            <pc:docMk/>
            <pc:sldMk cId="541853025" sldId="256"/>
            <ac:spMk id="1038" creationId="{346BB00B-4B86-EF09-ADC5-4E83B0B3BB89}"/>
          </ac:spMkLst>
        </pc:spChg>
        <pc:spChg chg="mod">
          <ac:chgData name="Tyler Ince-Ingram" userId="1550ea03-eb3f-454c-baaa-467fc3908c06" providerId="ADAL" clId="{7704E838-90EC-4675-BD45-8E9A1E2D99A6}" dt="2022-12-01T22:08:44.777" v="162" actId="465"/>
          <ac:spMkLst>
            <pc:docMk/>
            <pc:sldMk cId="541853025" sldId="256"/>
            <ac:spMk id="1039" creationId="{317759E2-9BEB-F117-2A68-323CAA474ACC}"/>
          </ac:spMkLst>
        </pc:spChg>
        <pc:spChg chg="mod">
          <ac:chgData name="Tyler Ince-Ingram" userId="1550ea03-eb3f-454c-baaa-467fc3908c06" providerId="ADAL" clId="{7704E838-90EC-4675-BD45-8E9A1E2D99A6}" dt="2022-12-01T22:08:44.777" v="162" actId="465"/>
          <ac:spMkLst>
            <pc:docMk/>
            <pc:sldMk cId="541853025" sldId="256"/>
            <ac:spMk id="1040" creationId="{F4EDFE8F-88AC-E98B-6D4E-A3B7849FB1C3}"/>
          </ac:spMkLst>
        </pc:spChg>
        <pc:spChg chg="mod">
          <ac:chgData name="Tyler Ince-Ingram" userId="1550ea03-eb3f-454c-baaa-467fc3908c06" providerId="ADAL" clId="{7704E838-90EC-4675-BD45-8E9A1E2D99A6}" dt="2022-12-01T21:51:05.752" v="58" actId="1076"/>
          <ac:spMkLst>
            <pc:docMk/>
            <pc:sldMk cId="541853025" sldId="256"/>
            <ac:spMk id="1041" creationId="{D8CB7AF5-2187-4A21-59A7-64993CB693AE}"/>
          </ac:spMkLst>
        </pc:spChg>
        <pc:spChg chg="mod">
          <ac:chgData name="Tyler Ince-Ingram" userId="1550ea03-eb3f-454c-baaa-467fc3908c06" providerId="ADAL" clId="{7704E838-90EC-4675-BD45-8E9A1E2D99A6}" dt="2022-12-01T22:52:01.032" v="424" actId="20577"/>
          <ac:spMkLst>
            <pc:docMk/>
            <pc:sldMk cId="541853025" sldId="256"/>
            <ac:spMk id="1044" creationId="{BDE4715F-D889-A68D-B415-B14D73F1131A}"/>
          </ac:spMkLst>
        </pc:spChg>
        <pc:spChg chg="add del">
          <ac:chgData name="Tyler Ince-Ingram" userId="1550ea03-eb3f-454c-baaa-467fc3908c06" providerId="ADAL" clId="{7704E838-90EC-4675-BD45-8E9A1E2D99A6}" dt="2022-12-01T22:36:51.400" v="397" actId="478"/>
          <ac:spMkLst>
            <pc:docMk/>
            <pc:sldMk cId="541853025" sldId="256"/>
            <ac:spMk id="1046" creationId="{6DA6C5CB-9B77-6F06-E115-94B67111C94F}"/>
          </ac:spMkLst>
        </pc:spChg>
        <pc:spChg chg="add del mod">
          <ac:chgData name="Tyler Ince-Ingram" userId="1550ea03-eb3f-454c-baaa-467fc3908c06" providerId="ADAL" clId="{7704E838-90EC-4675-BD45-8E9A1E2D99A6}" dt="2022-12-01T22:38:26.750" v="406" actId="478"/>
          <ac:spMkLst>
            <pc:docMk/>
            <pc:sldMk cId="541853025" sldId="256"/>
            <ac:spMk id="1048" creationId="{80A24089-A694-B727-14BF-5F584E144B7D}"/>
          </ac:spMkLst>
        </pc:spChg>
        <pc:spChg chg="mod">
          <ac:chgData name="Tyler Ince-Ingram" userId="1550ea03-eb3f-454c-baaa-467fc3908c06" providerId="ADAL" clId="{7704E838-90EC-4675-BD45-8E9A1E2D99A6}" dt="2022-12-01T22:42:27.092" v="412" actId="12788"/>
          <ac:spMkLst>
            <pc:docMk/>
            <pc:sldMk cId="541853025" sldId="256"/>
            <ac:spMk id="1090" creationId="{5EABF5B8-530A-5F6E-FAA7-E4948C5E48D9}"/>
          </ac:spMkLst>
        </pc:spChg>
        <pc:spChg chg="mod">
          <ac:chgData name="Tyler Ince-Ingram" userId="1550ea03-eb3f-454c-baaa-467fc3908c06" providerId="ADAL" clId="{7704E838-90EC-4675-BD45-8E9A1E2D99A6}" dt="2022-12-01T22:42:27.092" v="412" actId="12788"/>
          <ac:spMkLst>
            <pc:docMk/>
            <pc:sldMk cId="541853025" sldId="256"/>
            <ac:spMk id="1091" creationId="{A67AA844-4E4F-52AF-6C76-1EC40F3715A1}"/>
          </ac:spMkLst>
        </pc:spChg>
        <pc:spChg chg="mod">
          <ac:chgData name="Tyler Ince-Ingram" userId="1550ea03-eb3f-454c-baaa-467fc3908c06" providerId="ADAL" clId="{7704E838-90EC-4675-BD45-8E9A1E2D99A6}" dt="2022-12-01T22:42:27.092" v="412" actId="12788"/>
          <ac:spMkLst>
            <pc:docMk/>
            <pc:sldMk cId="541853025" sldId="256"/>
            <ac:spMk id="1092" creationId="{89F6B441-3019-6300-B275-C1B81BF607DB}"/>
          </ac:spMkLst>
        </pc:spChg>
        <pc:grpChg chg="mod">
          <ac:chgData name="Tyler Ince-Ingram" userId="1550ea03-eb3f-454c-baaa-467fc3908c06" providerId="ADAL" clId="{7704E838-90EC-4675-BD45-8E9A1E2D99A6}" dt="2022-12-01T22:53:37.791" v="427" actId="1076"/>
          <ac:grpSpMkLst>
            <pc:docMk/>
            <pc:sldMk cId="541853025" sldId="256"/>
            <ac:grpSpMk id="21" creationId="{3C83364D-3E23-1ABD-9B1D-FD877024F76A}"/>
          </ac:grpSpMkLst>
        </pc:grpChg>
        <pc:grpChg chg="mod">
          <ac:chgData name="Tyler Ince-Ingram" userId="1550ea03-eb3f-454c-baaa-467fc3908c06" providerId="ADAL" clId="{7704E838-90EC-4675-BD45-8E9A1E2D99A6}" dt="2022-12-01T22:53:37.791" v="427" actId="1076"/>
          <ac:grpSpMkLst>
            <pc:docMk/>
            <pc:sldMk cId="541853025" sldId="256"/>
            <ac:grpSpMk id="26" creationId="{EBBF46B9-2CE0-8DCA-6A4B-B767821CCA88}"/>
          </ac:grpSpMkLst>
        </pc:grpChg>
        <pc:grpChg chg="mod">
          <ac:chgData name="Tyler Ince-Ingram" userId="1550ea03-eb3f-454c-baaa-467fc3908c06" providerId="ADAL" clId="{7704E838-90EC-4675-BD45-8E9A1E2D99A6}" dt="2022-12-01T22:53:37.791" v="427" actId="1076"/>
          <ac:grpSpMkLst>
            <pc:docMk/>
            <pc:sldMk cId="541853025" sldId="256"/>
            <ac:grpSpMk id="31" creationId="{2FE971C6-C0D1-5B23-399D-81D7C1BA7C60}"/>
          </ac:grpSpMkLst>
        </pc:grpChg>
        <pc:grpChg chg="mod">
          <ac:chgData name="Tyler Ince-Ingram" userId="1550ea03-eb3f-454c-baaa-467fc3908c06" providerId="ADAL" clId="{7704E838-90EC-4675-BD45-8E9A1E2D99A6}" dt="2022-12-01T22:53:37.791" v="427" actId="1076"/>
          <ac:grpSpMkLst>
            <pc:docMk/>
            <pc:sldMk cId="541853025" sldId="256"/>
            <ac:grpSpMk id="33" creationId="{8DFF7917-B358-79A4-491A-8AF7A42D6FD8}"/>
          </ac:grpSpMkLst>
        </pc:grpChg>
        <pc:grpChg chg="add del mod">
          <ac:chgData name="Tyler Ince-Ingram" userId="1550ea03-eb3f-454c-baaa-467fc3908c06" providerId="ADAL" clId="{7704E838-90EC-4675-BD45-8E9A1E2D99A6}" dt="2022-12-01T22:54:26.070" v="431" actId="165"/>
          <ac:grpSpMkLst>
            <pc:docMk/>
            <pc:sldMk cId="541853025" sldId="256"/>
            <ac:grpSpMk id="1069" creationId="{B14BBCE0-A548-651C-5A9A-8DE33BE65AD6}"/>
          </ac:grpSpMkLst>
        </pc:grpChg>
        <pc:grpChg chg="add del mod">
          <ac:chgData name="Tyler Ince-Ingram" userId="1550ea03-eb3f-454c-baaa-467fc3908c06" providerId="ADAL" clId="{7704E838-90EC-4675-BD45-8E9A1E2D99A6}" dt="2022-12-01T22:54:20.255" v="430" actId="165"/>
          <ac:grpSpMkLst>
            <pc:docMk/>
            <pc:sldMk cId="541853025" sldId="256"/>
            <ac:grpSpMk id="1070" creationId="{96C58E6D-674C-323E-466D-9C4A56B974BC}"/>
          </ac:grpSpMkLst>
        </pc:grpChg>
        <pc:picChg chg="mod">
          <ac:chgData name="Tyler Ince-Ingram" userId="1550ea03-eb3f-454c-baaa-467fc3908c06" providerId="ADAL" clId="{7704E838-90EC-4675-BD45-8E9A1E2D99A6}" dt="2022-12-01T22:53:37.791" v="427" actId="1076"/>
          <ac:picMkLst>
            <pc:docMk/>
            <pc:sldMk cId="541853025" sldId="256"/>
            <ac:picMk id="23" creationId="{D5D7B70C-3153-7F80-A721-9CD090722D28}"/>
          </ac:picMkLst>
        </pc:picChg>
        <pc:picChg chg="mod">
          <ac:chgData name="Tyler Ince-Ingram" userId="1550ea03-eb3f-454c-baaa-467fc3908c06" providerId="ADAL" clId="{7704E838-90EC-4675-BD45-8E9A1E2D99A6}" dt="2022-12-01T22:53:37.791" v="427" actId="1076"/>
          <ac:picMkLst>
            <pc:docMk/>
            <pc:sldMk cId="541853025" sldId="256"/>
            <ac:picMk id="25" creationId="{DBFA906D-558F-4398-DC0D-D73254399A8D}"/>
          </ac:picMkLst>
        </pc:picChg>
        <pc:picChg chg="add del mod">
          <ac:chgData name="Tyler Ince-Ingram" userId="1550ea03-eb3f-454c-baaa-467fc3908c06" providerId="ADAL" clId="{7704E838-90EC-4675-BD45-8E9A1E2D99A6}" dt="2022-12-01T22:30:35.637" v="347" actId="478"/>
          <ac:picMkLst>
            <pc:docMk/>
            <pc:sldMk cId="541853025" sldId="256"/>
            <ac:picMk id="41" creationId="{5944AB9C-A28D-6DD1-3D34-03C99A16DE36}"/>
          </ac:picMkLst>
        </pc:picChg>
        <pc:picChg chg="mod">
          <ac:chgData name="Tyler Ince-Ingram" userId="1550ea03-eb3f-454c-baaa-467fc3908c06" providerId="ADAL" clId="{7704E838-90EC-4675-BD45-8E9A1E2D99A6}" dt="2022-12-01T22:53:37.791" v="427" actId="1076"/>
          <ac:picMkLst>
            <pc:docMk/>
            <pc:sldMk cId="541853025" sldId="256"/>
            <ac:picMk id="52" creationId="{5D3CF1B3-961B-D308-CA76-90A076E9F320}"/>
          </ac:picMkLst>
        </pc:picChg>
        <pc:picChg chg="mod">
          <ac:chgData name="Tyler Ince-Ingram" userId="1550ea03-eb3f-454c-baaa-467fc3908c06" providerId="ADAL" clId="{7704E838-90EC-4675-BD45-8E9A1E2D99A6}" dt="2022-12-01T22:53:08.964" v="426" actId="12788"/>
          <ac:picMkLst>
            <pc:docMk/>
            <pc:sldMk cId="541853025" sldId="256"/>
            <ac:picMk id="53" creationId="{41789599-369C-C2A7-1A9B-BFB4BDF26B9D}"/>
          </ac:picMkLst>
        </pc:picChg>
        <pc:picChg chg="mod">
          <ac:chgData name="Tyler Ince-Ingram" userId="1550ea03-eb3f-454c-baaa-467fc3908c06" providerId="ADAL" clId="{7704E838-90EC-4675-BD45-8E9A1E2D99A6}" dt="2022-12-01T22:38:53.452" v="408" actId="12788"/>
          <ac:picMkLst>
            <pc:docMk/>
            <pc:sldMk cId="541853025" sldId="256"/>
            <ac:picMk id="58" creationId="{7F9318AD-3E4B-D702-86D8-1CD06D3C29DD}"/>
          </ac:picMkLst>
        </pc:picChg>
        <pc:picChg chg="mod">
          <ac:chgData name="Tyler Ince-Ingram" userId="1550ea03-eb3f-454c-baaa-467fc3908c06" providerId="ADAL" clId="{7704E838-90EC-4675-BD45-8E9A1E2D99A6}" dt="2022-12-01T22:53:37.791" v="427" actId="1076"/>
          <ac:picMkLst>
            <pc:docMk/>
            <pc:sldMk cId="541853025" sldId="256"/>
            <ac:picMk id="1028" creationId="{2DBF824E-A23A-3B6C-0B90-B51617DB2247}"/>
          </ac:picMkLst>
        </pc:picChg>
        <pc:picChg chg="mod">
          <ac:chgData name="Tyler Ince-Ingram" userId="1550ea03-eb3f-454c-baaa-467fc3908c06" providerId="ADAL" clId="{7704E838-90EC-4675-BD45-8E9A1E2D99A6}" dt="2022-12-01T22:53:37.791" v="427" actId="1076"/>
          <ac:picMkLst>
            <pc:docMk/>
            <pc:sldMk cId="541853025" sldId="256"/>
            <ac:picMk id="1032" creationId="{CFEB641A-D8FE-DFA5-FD69-848A97AF3D0A}"/>
          </ac:picMkLst>
        </pc:picChg>
        <pc:picChg chg="mod">
          <ac:chgData name="Tyler Ince-Ingram" userId="1550ea03-eb3f-454c-baaa-467fc3908c06" providerId="ADAL" clId="{7704E838-90EC-4675-BD45-8E9A1E2D99A6}" dt="2022-12-01T22:40:04.157" v="410" actId="12788"/>
          <ac:picMkLst>
            <pc:docMk/>
            <pc:sldMk cId="541853025" sldId="256"/>
            <ac:picMk id="1043" creationId="{770DA142-4282-67EF-575C-684BD954B111}"/>
          </ac:picMkLst>
        </pc:picChg>
        <pc:picChg chg="mod">
          <ac:chgData name="Tyler Ince-Ingram" userId="1550ea03-eb3f-454c-baaa-467fc3908c06" providerId="ADAL" clId="{7704E838-90EC-4675-BD45-8E9A1E2D99A6}" dt="2022-12-01T22:28:19.177" v="342" actId="12788"/>
          <ac:picMkLst>
            <pc:docMk/>
            <pc:sldMk cId="541853025" sldId="256"/>
            <ac:picMk id="1045" creationId="{07CBB7E2-9664-F781-D296-25E6BD45204D}"/>
          </ac:picMkLst>
        </pc:picChg>
        <pc:picChg chg="add del mod">
          <ac:chgData name="Tyler Ince-Ingram" userId="1550ea03-eb3f-454c-baaa-467fc3908c06" providerId="ADAL" clId="{7704E838-90EC-4675-BD45-8E9A1E2D99A6}" dt="2022-12-01T22:17:06.816" v="270" actId="478"/>
          <ac:picMkLst>
            <pc:docMk/>
            <pc:sldMk cId="541853025" sldId="256"/>
            <ac:picMk id="1046" creationId="{96B7D679-445B-6A7A-F61B-D85800C1150B}"/>
          </ac:picMkLst>
        </pc:picChg>
        <pc:picChg chg="mod">
          <ac:chgData name="Tyler Ince-Ingram" userId="1550ea03-eb3f-454c-baaa-467fc3908c06" providerId="ADAL" clId="{7704E838-90EC-4675-BD45-8E9A1E2D99A6}" dt="2022-12-01T22:29:24.509" v="343" actId="12788"/>
          <ac:picMkLst>
            <pc:docMk/>
            <pc:sldMk cId="541853025" sldId="256"/>
            <ac:picMk id="1047" creationId="{0A43A58B-D211-FF21-DC1A-F77BF3E6388E}"/>
          </ac:picMkLst>
        </pc:picChg>
        <pc:picChg chg="mod">
          <ac:chgData name="Tyler Ince-Ingram" userId="1550ea03-eb3f-454c-baaa-467fc3908c06" providerId="ADAL" clId="{7704E838-90EC-4675-BD45-8E9A1E2D99A6}" dt="2022-12-01T22:29:33.677" v="344" actId="12788"/>
          <ac:picMkLst>
            <pc:docMk/>
            <pc:sldMk cId="541853025" sldId="256"/>
            <ac:picMk id="1049" creationId="{3AD48A48-0E30-7E59-8FA8-9E45D7A890EF}"/>
          </ac:picMkLst>
        </pc:picChg>
        <pc:picChg chg="mod">
          <ac:chgData name="Tyler Ince-Ingram" userId="1550ea03-eb3f-454c-baaa-467fc3908c06" providerId="ADAL" clId="{7704E838-90EC-4675-BD45-8E9A1E2D99A6}" dt="2022-12-01T22:53:37.791" v="427" actId="1076"/>
          <ac:picMkLst>
            <pc:docMk/>
            <pc:sldMk cId="541853025" sldId="256"/>
            <ac:picMk id="1055" creationId="{9914B1AD-A673-8808-EF59-2E13B275C637}"/>
          </ac:picMkLst>
        </pc:picChg>
        <pc:picChg chg="mod">
          <ac:chgData name="Tyler Ince-Ingram" userId="1550ea03-eb3f-454c-baaa-467fc3908c06" providerId="ADAL" clId="{7704E838-90EC-4675-BD45-8E9A1E2D99A6}" dt="2022-12-01T22:07:39.150" v="159" actId="1076"/>
          <ac:picMkLst>
            <pc:docMk/>
            <pc:sldMk cId="541853025" sldId="256"/>
            <ac:picMk id="1071" creationId="{CB015F23-0FCF-223F-3FA5-E3FD6409254B}"/>
          </ac:picMkLst>
        </pc:picChg>
        <pc:picChg chg="mod">
          <ac:chgData name="Tyler Ince-Ingram" userId="1550ea03-eb3f-454c-baaa-467fc3908c06" providerId="ADAL" clId="{7704E838-90EC-4675-BD45-8E9A1E2D99A6}" dt="2022-12-01T22:07:29.085" v="158" actId="465"/>
          <ac:picMkLst>
            <pc:docMk/>
            <pc:sldMk cId="541853025" sldId="256"/>
            <ac:picMk id="1072" creationId="{D7CD2736-41AE-05A4-04C5-4DC385A8E44C}"/>
          </ac:picMkLst>
        </pc:picChg>
        <pc:picChg chg="mod">
          <ac:chgData name="Tyler Ince-Ingram" userId="1550ea03-eb3f-454c-baaa-467fc3908c06" providerId="ADAL" clId="{7704E838-90EC-4675-BD45-8E9A1E2D99A6}" dt="2022-12-01T22:07:53.590" v="160" actId="1076"/>
          <ac:picMkLst>
            <pc:docMk/>
            <pc:sldMk cId="541853025" sldId="256"/>
            <ac:picMk id="1073" creationId="{5C24248B-2930-F2BA-B7CD-5BEB6F1B2DF6}"/>
          </ac:picMkLst>
        </pc:picChg>
        <pc:picChg chg="del">
          <ac:chgData name="Tyler Ince-Ingram" userId="1550ea03-eb3f-454c-baaa-467fc3908c06" providerId="ADAL" clId="{7704E838-90EC-4675-BD45-8E9A1E2D99A6}" dt="2022-12-01T22:07:08.945" v="155" actId="478"/>
          <ac:picMkLst>
            <pc:docMk/>
            <pc:sldMk cId="541853025" sldId="256"/>
            <ac:picMk id="1074" creationId="{DB71C690-8BA1-F55B-AF77-83B9AEE76FA4}"/>
          </ac:picMkLst>
        </pc:picChg>
        <pc:inkChg chg="mod">
          <ac:chgData name="Tyler Ince-Ingram" userId="1550ea03-eb3f-454c-baaa-467fc3908c06" providerId="ADAL" clId="{7704E838-90EC-4675-BD45-8E9A1E2D99A6}" dt="2022-12-01T22:53:37.791" v="427" actId="1076"/>
          <ac:inkMkLst>
            <pc:docMk/>
            <pc:sldMk cId="541853025" sldId="256"/>
            <ac:inkMk id="27" creationId="{1F086643-393F-8E82-7698-56E5C09CAB87}"/>
          </ac:inkMkLst>
        </pc:inkChg>
        <pc:inkChg chg="mod">
          <ac:chgData name="Tyler Ince-Ingram" userId="1550ea03-eb3f-454c-baaa-467fc3908c06" providerId="ADAL" clId="{7704E838-90EC-4675-BD45-8E9A1E2D99A6}" dt="2022-12-01T22:53:37.791" v="427" actId="1076"/>
          <ac:inkMkLst>
            <pc:docMk/>
            <pc:sldMk cId="541853025" sldId="256"/>
            <ac:inkMk id="28" creationId="{F75E6249-0F45-7B4B-54FF-F425D0D2A49C}"/>
          </ac:inkMkLst>
        </pc:inkChg>
        <pc:inkChg chg="mod">
          <ac:chgData name="Tyler Ince-Ingram" userId="1550ea03-eb3f-454c-baaa-467fc3908c06" providerId="ADAL" clId="{7704E838-90EC-4675-BD45-8E9A1E2D99A6}" dt="2022-12-01T22:53:37.791" v="427" actId="1076"/>
          <ac:inkMkLst>
            <pc:docMk/>
            <pc:sldMk cId="541853025" sldId="256"/>
            <ac:inkMk id="29" creationId="{CB1E607C-7719-5A6D-BBA8-84AAC808FDE7}"/>
          </ac:inkMkLst>
        </pc:inkChg>
        <pc:inkChg chg="mod">
          <ac:chgData name="Tyler Ince-Ingram" userId="1550ea03-eb3f-454c-baaa-467fc3908c06" providerId="ADAL" clId="{7704E838-90EC-4675-BD45-8E9A1E2D99A6}" dt="2022-12-01T22:53:37.791" v="427" actId="1076"/>
          <ac:inkMkLst>
            <pc:docMk/>
            <pc:sldMk cId="541853025" sldId="256"/>
            <ac:inkMk id="30" creationId="{D59E2148-0382-844E-FD4A-010D25EF4D0B}"/>
          </ac:inkMkLst>
        </pc:inkChg>
        <pc:cxnChg chg="mod">
          <ac:chgData name="Tyler Ince-Ingram" userId="1550ea03-eb3f-454c-baaa-467fc3908c06" providerId="ADAL" clId="{7704E838-90EC-4675-BD45-8E9A1E2D99A6}" dt="2022-12-01T22:44:26.645" v="416" actId="14100"/>
          <ac:cxnSpMkLst>
            <pc:docMk/>
            <pc:sldMk cId="541853025" sldId="256"/>
            <ac:cxnSpMk id="1051" creationId="{B72B39BF-9425-0298-EB18-944647CC9C52}"/>
          </ac:cxnSpMkLst>
        </pc:cxnChg>
        <pc:cxnChg chg="mod">
          <ac:chgData name="Tyler Ince-Ingram" userId="1550ea03-eb3f-454c-baaa-467fc3908c06" providerId="ADAL" clId="{7704E838-90EC-4675-BD45-8E9A1E2D99A6}" dt="2022-12-01T22:28:19.177" v="342" actId="12788"/>
          <ac:cxnSpMkLst>
            <pc:docMk/>
            <pc:sldMk cId="541853025" sldId="256"/>
            <ac:cxnSpMk id="1052" creationId="{C4895D27-D26F-FCCC-3F4F-2D5AADCC8E0C}"/>
          </ac:cxnSpMkLst>
        </pc:cxnChg>
        <pc:cxnChg chg="mod">
          <ac:chgData name="Tyler Ince-Ingram" userId="1550ea03-eb3f-454c-baaa-467fc3908c06" providerId="ADAL" clId="{7704E838-90EC-4675-BD45-8E9A1E2D99A6}" dt="2022-12-01T22:33:37.335" v="354" actId="14100"/>
          <ac:cxnSpMkLst>
            <pc:docMk/>
            <pc:sldMk cId="541853025" sldId="256"/>
            <ac:cxnSpMk id="1054" creationId="{483004F6-A35D-9DE3-A9D3-F5E27B6C3EF5}"/>
          </ac:cxnSpMkLst>
        </pc:cxnChg>
        <pc:cxnChg chg="mod ord">
          <ac:chgData name="Tyler Ince-Ingram" userId="1550ea03-eb3f-454c-baaa-467fc3908c06" providerId="ADAL" clId="{7704E838-90EC-4675-BD45-8E9A1E2D99A6}" dt="2022-12-01T22:45:46.658" v="417" actId="14100"/>
          <ac:cxnSpMkLst>
            <pc:docMk/>
            <pc:sldMk cId="541853025" sldId="256"/>
            <ac:cxnSpMk id="1058" creationId="{AAA949CE-7423-6E68-7F65-FE67140D73B3}"/>
          </ac:cxnSpMkLst>
        </pc:cxnChg>
      </pc:sldChg>
      <pc:sldChg chg="del">
        <pc:chgData name="Tyler Ince-Ingram" userId="1550ea03-eb3f-454c-baaa-467fc3908c06" providerId="ADAL" clId="{7704E838-90EC-4675-BD45-8E9A1E2D99A6}" dt="2022-12-01T22:21:17.280" v="337" actId="47"/>
        <pc:sldMkLst>
          <pc:docMk/>
          <pc:sldMk cId="3183811996" sldId="257"/>
        </pc:sldMkLst>
      </pc:sldChg>
    </pc:docChg>
  </pc:docChgLst>
  <pc:docChgLst>
    <pc:chgData name="Michael Wyrick" userId="S::mw20fi@fsu.edu::f98d179f-93fa-4589-909c-d1f36c5e5365" providerId="AD" clId="Web-{E6EA900B-2E4B-42BC-A4FA-4376694B5F3C}"/>
    <pc:docChg chg="modSld">
      <pc:chgData name="Michael Wyrick" userId="S::mw20fi@fsu.edu::f98d179f-93fa-4589-909c-d1f36c5e5365" providerId="AD" clId="Web-{E6EA900B-2E4B-42BC-A4FA-4376694B5F3C}" dt="2022-12-01T21:43:46.976" v="17" actId="20577"/>
      <pc:docMkLst>
        <pc:docMk/>
      </pc:docMkLst>
      <pc:sldChg chg="delSp modSp">
        <pc:chgData name="Michael Wyrick" userId="S::mw20fi@fsu.edu::f98d179f-93fa-4589-909c-d1f36c5e5365" providerId="AD" clId="Web-{E6EA900B-2E4B-42BC-A4FA-4376694B5F3C}" dt="2022-12-01T21:43:46.976" v="17" actId="20577"/>
        <pc:sldMkLst>
          <pc:docMk/>
          <pc:sldMk cId="541853025" sldId="256"/>
        </pc:sldMkLst>
        <pc:spChg chg="mod">
          <ac:chgData name="Michael Wyrick" userId="S::mw20fi@fsu.edu::f98d179f-93fa-4589-909c-d1f36c5e5365" providerId="AD" clId="Web-{E6EA900B-2E4B-42BC-A4FA-4376694B5F3C}" dt="2022-12-01T21:42:57.318" v="12" actId="20577"/>
          <ac:spMkLst>
            <pc:docMk/>
            <pc:sldMk cId="541853025" sldId="256"/>
            <ac:spMk id="51" creationId="{0BB3A58F-07BB-7579-B74A-07CD75A6E778}"/>
          </ac:spMkLst>
        </pc:spChg>
        <pc:spChg chg="mod">
          <ac:chgData name="Michael Wyrick" userId="S::mw20fi@fsu.edu::f98d179f-93fa-4589-909c-d1f36c5e5365" providerId="AD" clId="Web-{E6EA900B-2E4B-42BC-A4FA-4376694B5F3C}" dt="2022-12-01T21:43:46.976" v="17" actId="20577"/>
          <ac:spMkLst>
            <pc:docMk/>
            <pc:sldMk cId="541853025" sldId="256"/>
            <ac:spMk id="52" creationId="{E130EDB8-0DB0-87B6-4D2A-7634F28603B5}"/>
          </ac:spMkLst>
        </pc:spChg>
        <pc:spChg chg="del mod">
          <ac:chgData name="Michael Wyrick" userId="S::mw20fi@fsu.edu::f98d179f-93fa-4589-909c-d1f36c5e5365" providerId="AD" clId="Web-{E6EA900B-2E4B-42BC-A4FA-4376694B5F3C}" dt="2022-12-01T21:42:49.130" v="2"/>
          <ac:spMkLst>
            <pc:docMk/>
            <pc:sldMk cId="541853025" sldId="256"/>
            <ac:spMk id="1030" creationId="{12991F5D-AFC0-2BDC-450B-732CD5C70190}"/>
          </ac:spMkLst>
        </pc:spChg>
      </pc:sldChg>
    </pc:docChg>
  </pc:docChgLst>
  <pc:docChgLst>
    <pc:chgData name="Cole Gutknecht" userId="S::cmg18f@fsu.edu::a28868de-78fd-43e4-a6f6-635d12dc781e" providerId="AD" clId="Web-{3F400F3A-A7FA-4072-B9BC-5ADC9A6ED9FA}"/>
    <pc:docChg chg="modSld">
      <pc:chgData name="Cole Gutknecht" userId="S::cmg18f@fsu.edu::a28868de-78fd-43e4-a6f6-635d12dc781e" providerId="AD" clId="Web-{3F400F3A-A7FA-4072-B9BC-5ADC9A6ED9FA}" dt="2022-12-01T22:42:23.233" v="1" actId="1076"/>
      <pc:docMkLst>
        <pc:docMk/>
      </pc:docMkLst>
      <pc:sldChg chg="delSp modSp">
        <pc:chgData name="Cole Gutknecht" userId="S::cmg18f@fsu.edu::a28868de-78fd-43e4-a6f6-635d12dc781e" providerId="AD" clId="Web-{3F400F3A-A7FA-4072-B9BC-5ADC9A6ED9FA}" dt="2022-12-01T22:42:23.233" v="1" actId="1076"/>
        <pc:sldMkLst>
          <pc:docMk/>
          <pc:sldMk cId="541853025" sldId="256"/>
        </pc:sldMkLst>
        <pc:grpChg chg="del">
          <ac:chgData name="Cole Gutknecht" userId="S::cmg18f@fsu.edu::a28868de-78fd-43e4-a6f6-635d12dc781e" providerId="AD" clId="Web-{3F400F3A-A7FA-4072-B9BC-5ADC9A6ED9FA}" dt="2022-12-01T22:41:53.685" v="0"/>
          <ac:grpSpMkLst>
            <pc:docMk/>
            <pc:sldMk cId="541853025" sldId="256"/>
            <ac:grpSpMk id="1063" creationId="{F6DF5119-BB4A-B931-6C7E-3ABD27FF4BED}"/>
          </ac:grpSpMkLst>
        </pc:grpChg>
        <pc:grpChg chg="mod">
          <ac:chgData name="Cole Gutknecht" userId="S::cmg18f@fsu.edu::a28868de-78fd-43e4-a6f6-635d12dc781e" providerId="AD" clId="Web-{3F400F3A-A7FA-4072-B9BC-5ADC9A6ED9FA}" dt="2022-12-01T22:42:23.233" v="1" actId="1076"/>
          <ac:grpSpMkLst>
            <pc:docMk/>
            <pc:sldMk cId="541853025" sldId="256"/>
            <ac:grpSpMk id="1098" creationId="{C4AB1861-30B5-0AF9-C5BD-1B12F102602C}"/>
          </ac:grpSpMkLst>
        </pc:grpChg>
      </pc:sldChg>
    </pc:docChg>
  </pc:docChgLst>
  <pc:docChgLst>
    <pc:chgData name="Rafael Meza" userId="S::rsm19a@fsu.edu::4c6393f8-c2f8-438d-9dd9-4397ec8c9059" providerId="AD" clId="Web-{B6C2F20F-855E-470C-8935-594E4D3B4836}"/>
    <pc:docChg chg="modSld">
      <pc:chgData name="Rafael Meza" userId="S::rsm19a@fsu.edu::4c6393f8-c2f8-438d-9dd9-4397ec8c9059" providerId="AD" clId="Web-{B6C2F20F-855E-470C-8935-594E4D3B4836}" dt="2022-12-01T21:59:49.407" v="120" actId="20577"/>
      <pc:docMkLst>
        <pc:docMk/>
      </pc:docMkLst>
      <pc:sldChg chg="addSp modSp">
        <pc:chgData name="Rafael Meza" userId="S::rsm19a@fsu.edu::4c6393f8-c2f8-438d-9dd9-4397ec8c9059" providerId="AD" clId="Web-{B6C2F20F-855E-470C-8935-594E4D3B4836}" dt="2022-12-01T21:59:49.407" v="120" actId="20577"/>
        <pc:sldMkLst>
          <pc:docMk/>
          <pc:sldMk cId="541853025" sldId="256"/>
        </pc:sldMkLst>
        <pc:spChg chg="add mod">
          <ac:chgData name="Rafael Meza" userId="S::rsm19a@fsu.edu::4c6393f8-c2f8-438d-9dd9-4397ec8c9059" providerId="AD" clId="Web-{B6C2F20F-855E-470C-8935-594E4D3B4836}" dt="2022-12-01T21:58:32.624" v="41" actId="20577"/>
          <ac:spMkLst>
            <pc:docMk/>
            <pc:sldMk cId="541853025" sldId="256"/>
            <ac:spMk id="45" creationId="{0DA4B44C-CBA4-DD97-E0F9-889BE49F7922}"/>
          </ac:spMkLst>
        </pc:spChg>
        <pc:spChg chg="add mod">
          <ac:chgData name="Rafael Meza" userId="S::rsm19a@fsu.edu::4c6393f8-c2f8-438d-9dd9-4397ec8c9059" providerId="AD" clId="Web-{B6C2F20F-855E-470C-8935-594E4D3B4836}" dt="2022-12-01T21:59:49.407" v="120" actId="20577"/>
          <ac:spMkLst>
            <pc:docMk/>
            <pc:sldMk cId="541853025" sldId="256"/>
            <ac:spMk id="51" creationId="{0CCA4D6D-761A-8842-B80D-D6DDC2174336}"/>
          </ac:spMkLst>
        </pc:spChg>
      </pc:sldChg>
    </pc:docChg>
  </pc:docChgLst>
  <pc:docChgLst>
    <pc:chgData name="Cole Gutknecht" userId="S::cmg18f@fsu.edu::a28868de-78fd-43e4-a6f6-635d12dc781e" providerId="AD" clId="Web-{5FBC2535-073C-470B-A332-85520FE3FAA3}"/>
    <pc:docChg chg="modSld">
      <pc:chgData name="Cole Gutknecht" userId="S::cmg18f@fsu.edu::a28868de-78fd-43e4-a6f6-635d12dc781e" providerId="AD" clId="Web-{5FBC2535-073C-470B-A332-85520FE3FAA3}" dt="2022-12-01T22:34:23.907" v="149" actId="1076"/>
      <pc:docMkLst>
        <pc:docMk/>
      </pc:docMkLst>
      <pc:sldChg chg="addSp delSp modSp">
        <pc:chgData name="Cole Gutknecht" userId="S::cmg18f@fsu.edu::a28868de-78fd-43e4-a6f6-635d12dc781e" providerId="AD" clId="Web-{5FBC2535-073C-470B-A332-85520FE3FAA3}" dt="2022-12-01T22:34:23.907" v="149" actId="1076"/>
        <pc:sldMkLst>
          <pc:docMk/>
          <pc:sldMk cId="541853025" sldId="256"/>
        </pc:sldMkLst>
        <pc:spChg chg="mod">
          <ac:chgData name="Cole Gutknecht" userId="S::cmg18f@fsu.edu::a28868de-78fd-43e4-a6f6-635d12dc781e" providerId="AD" clId="Web-{5FBC2535-073C-470B-A332-85520FE3FAA3}" dt="2022-12-01T22:26:30.537" v="135" actId="1076"/>
          <ac:spMkLst>
            <pc:docMk/>
            <pc:sldMk cId="541853025" sldId="256"/>
            <ac:spMk id="15" creationId="{4DDDC088-5FB7-AAFD-E1E9-B824784C98CE}"/>
          </ac:spMkLst>
        </pc:spChg>
        <pc:spChg chg="mod">
          <ac:chgData name="Cole Gutknecht" userId="S::cmg18f@fsu.edu::a28868de-78fd-43e4-a6f6-635d12dc781e" providerId="AD" clId="Web-{5FBC2535-073C-470B-A332-85520FE3FAA3}" dt="2022-12-01T22:34:18.297" v="148" actId="1076"/>
          <ac:spMkLst>
            <pc:docMk/>
            <pc:sldMk cId="541853025" sldId="256"/>
            <ac:spMk id="17" creationId="{BD5C6809-EB4A-139B-7E28-0A406959B9FC}"/>
          </ac:spMkLst>
        </pc:spChg>
        <pc:spChg chg="add del mod">
          <ac:chgData name="Cole Gutknecht" userId="S::cmg18f@fsu.edu::a28868de-78fd-43e4-a6f6-635d12dc781e" providerId="AD" clId="Web-{5FBC2535-073C-470B-A332-85520FE3FAA3}" dt="2022-12-01T22:17:14.889" v="119" actId="20577"/>
          <ac:spMkLst>
            <pc:docMk/>
            <pc:sldMk cId="541853025" sldId="256"/>
            <ac:spMk id="19" creationId="{00000000-0000-0000-0000-000000000000}"/>
          </ac:spMkLst>
        </pc:spChg>
        <pc:spChg chg="mod">
          <ac:chgData name="Cole Gutknecht" userId="S::cmg18f@fsu.edu::a28868de-78fd-43e4-a6f6-635d12dc781e" providerId="AD" clId="Web-{5FBC2535-073C-470B-A332-85520FE3FAA3}" dt="2022-12-01T22:26:08.469" v="133" actId="1076"/>
          <ac:spMkLst>
            <pc:docMk/>
            <pc:sldMk cId="541853025" sldId="256"/>
            <ac:spMk id="39" creationId="{D0E88178-7798-DCBE-E728-6D06B9815C0F}"/>
          </ac:spMkLst>
        </pc:spChg>
        <pc:spChg chg="mod">
          <ac:chgData name="Cole Gutknecht" userId="S::cmg18f@fsu.edu::a28868de-78fd-43e4-a6f6-635d12dc781e" providerId="AD" clId="Web-{5FBC2535-073C-470B-A332-85520FE3FAA3}" dt="2022-12-01T22:26:37.751" v="136" actId="1076"/>
          <ac:spMkLst>
            <pc:docMk/>
            <pc:sldMk cId="541853025" sldId="256"/>
            <ac:spMk id="40" creationId="{39D8FBCE-6AB4-2C8B-9A55-DB8137948C05}"/>
          </ac:spMkLst>
        </pc:spChg>
        <pc:spChg chg="mod">
          <ac:chgData name="Cole Gutknecht" userId="S::cmg18f@fsu.edu::a28868de-78fd-43e4-a6f6-635d12dc781e" providerId="AD" clId="Web-{5FBC2535-073C-470B-A332-85520FE3FAA3}" dt="2022-12-01T22:33:01.232" v="144" actId="1076"/>
          <ac:spMkLst>
            <pc:docMk/>
            <pc:sldMk cId="541853025" sldId="256"/>
            <ac:spMk id="44" creationId="{4B85E163-DA79-3D19-98EA-361657271FF9}"/>
          </ac:spMkLst>
        </pc:spChg>
        <pc:spChg chg="mod">
          <ac:chgData name="Cole Gutknecht" userId="S::cmg18f@fsu.edu::a28868de-78fd-43e4-a6f6-635d12dc781e" providerId="AD" clId="Web-{5FBC2535-073C-470B-A332-85520FE3FAA3}" dt="2022-12-01T22:08:54.092" v="94" actId="14100"/>
          <ac:spMkLst>
            <pc:docMk/>
            <pc:sldMk cId="541853025" sldId="256"/>
            <ac:spMk id="45" creationId="{0DA4B44C-CBA4-DD97-E0F9-889BE49F7922}"/>
          </ac:spMkLst>
        </pc:spChg>
        <pc:spChg chg="mod">
          <ac:chgData name="Cole Gutknecht" userId="S::cmg18f@fsu.edu::a28868de-78fd-43e4-a6f6-635d12dc781e" providerId="AD" clId="Web-{5FBC2535-073C-470B-A332-85520FE3FAA3}" dt="2022-12-01T22:17:49.765" v="123" actId="20577"/>
          <ac:spMkLst>
            <pc:docMk/>
            <pc:sldMk cId="541853025" sldId="256"/>
            <ac:spMk id="46" creationId="{AAD3365F-DDE6-710B-F5E2-70E0970D9A70}"/>
          </ac:spMkLst>
        </pc:spChg>
        <pc:spChg chg="mod">
          <ac:chgData name="Cole Gutknecht" userId="S::cmg18f@fsu.edu::a28868de-78fd-43e4-a6f6-635d12dc781e" providerId="AD" clId="Web-{5FBC2535-073C-470B-A332-85520FE3FAA3}" dt="2022-12-01T22:17:22.952" v="120" actId="20577"/>
          <ac:spMkLst>
            <pc:docMk/>
            <pc:sldMk cId="541853025" sldId="256"/>
            <ac:spMk id="47" creationId="{2EA773BA-956C-28DA-91D5-F9A38E141256}"/>
          </ac:spMkLst>
        </pc:spChg>
        <pc:spChg chg="mod">
          <ac:chgData name="Cole Gutknecht" userId="S::cmg18f@fsu.edu::a28868de-78fd-43e4-a6f6-635d12dc781e" providerId="AD" clId="Web-{5FBC2535-073C-470B-A332-85520FE3FAA3}" dt="2022-12-01T22:17:32.827" v="121" actId="20577"/>
          <ac:spMkLst>
            <pc:docMk/>
            <pc:sldMk cId="541853025" sldId="256"/>
            <ac:spMk id="48" creationId="{AC17983E-4113-8964-67B4-5FAE82EAD5D8}"/>
          </ac:spMkLst>
        </pc:spChg>
        <pc:spChg chg="mod">
          <ac:chgData name="Cole Gutknecht" userId="S::cmg18f@fsu.edu::a28868de-78fd-43e4-a6f6-635d12dc781e" providerId="AD" clId="Web-{5FBC2535-073C-470B-A332-85520FE3FAA3}" dt="2022-12-01T22:17:38.156" v="122" actId="20577"/>
          <ac:spMkLst>
            <pc:docMk/>
            <pc:sldMk cId="541853025" sldId="256"/>
            <ac:spMk id="49" creationId="{04C03D4B-C55C-DCB4-CC68-161954E36B97}"/>
          </ac:spMkLst>
        </pc:spChg>
        <pc:spChg chg="mod">
          <ac:chgData name="Cole Gutknecht" userId="S::cmg18f@fsu.edu::a28868de-78fd-43e4-a6f6-635d12dc781e" providerId="AD" clId="Web-{5FBC2535-073C-470B-A332-85520FE3FAA3}" dt="2022-12-01T22:00:10.778" v="9" actId="20577"/>
          <ac:spMkLst>
            <pc:docMk/>
            <pc:sldMk cId="541853025" sldId="256"/>
            <ac:spMk id="50" creationId="{6C5CA3E9-522E-FD72-7339-634CF34C244B}"/>
          </ac:spMkLst>
        </pc:spChg>
        <pc:spChg chg="mod">
          <ac:chgData name="Cole Gutknecht" userId="S::cmg18f@fsu.edu::a28868de-78fd-43e4-a6f6-635d12dc781e" providerId="AD" clId="Web-{5FBC2535-073C-470B-A332-85520FE3FAA3}" dt="2022-12-01T22:08:44.810" v="92" actId="14100"/>
          <ac:spMkLst>
            <pc:docMk/>
            <pc:sldMk cId="541853025" sldId="256"/>
            <ac:spMk id="51" creationId="{0CCA4D6D-761A-8842-B80D-D6DDC2174336}"/>
          </ac:spMkLst>
        </pc:spChg>
        <pc:spChg chg="mod">
          <ac:chgData name="Cole Gutknecht" userId="S::cmg18f@fsu.edu::a28868de-78fd-43e4-a6f6-635d12dc781e" providerId="AD" clId="Web-{5FBC2535-073C-470B-A332-85520FE3FAA3}" dt="2022-12-01T22:05:57.352" v="62" actId="20577"/>
          <ac:spMkLst>
            <pc:docMk/>
            <pc:sldMk cId="541853025" sldId="256"/>
            <ac:spMk id="62" creationId="{04B4DB51-2CC5-A2EC-45BA-F426ABDE90AE}"/>
          </ac:spMkLst>
        </pc:spChg>
        <pc:spChg chg="mod">
          <ac:chgData name="Cole Gutknecht" userId="S::cmg18f@fsu.edu::a28868de-78fd-43e4-a6f6-635d12dc781e" providerId="AD" clId="Web-{5FBC2535-073C-470B-A332-85520FE3FAA3}" dt="2022-12-01T22:18:01.016" v="124" actId="20577"/>
          <ac:spMkLst>
            <pc:docMk/>
            <pc:sldMk cId="541853025" sldId="256"/>
            <ac:spMk id="63" creationId="{B6C9E697-D636-606D-C182-A6BD1B50FC87}"/>
          </ac:spMkLst>
        </pc:spChg>
        <pc:spChg chg="mod">
          <ac:chgData name="Cole Gutknecht" userId="S::cmg18f@fsu.edu::a28868de-78fd-43e4-a6f6-635d12dc781e" providerId="AD" clId="Web-{5FBC2535-073C-470B-A332-85520FE3FAA3}" dt="2022-12-01T22:18:10.891" v="126" actId="20577"/>
          <ac:spMkLst>
            <pc:docMk/>
            <pc:sldMk cId="541853025" sldId="256"/>
            <ac:spMk id="1024" creationId="{C90B156F-F49C-0027-3AD4-C11CEEB6EB0E}"/>
          </ac:spMkLst>
        </pc:spChg>
        <pc:spChg chg="mod">
          <ac:chgData name="Cole Gutknecht" userId="S::cmg18f@fsu.edu::a28868de-78fd-43e4-a6f6-635d12dc781e" providerId="AD" clId="Web-{5FBC2535-073C-470B-A332-85520FE3FAA3}" dt="2022-12-01T22:18:13.938" v="127" actId="20577"/>
          <ac:spMkLst>
            <pc:docMk/>
            <pc:sldMk cId="541853025" sldId="256"/>
            <ac:spMk id="1027" creationId="{60A1B1CC-8E96-A7EE-6513-EB1974C4CEF5}"/>
          </ac:spMkLst>
        </pc:spChg>
        <pc:spChg chg="mod">
          <ac:chgData name="Cole Gutknecht" userId="S::cmg18f@fsu.edu::a28868de-78fd-43e4-a6f6-635d12dc781e" providerId="AD" clId="Web-{5FBC2535-073C-470B-A332-85520FE3FAA3}" dt="2022-12-01T22:34:23.907" v="149" actId="1076"/>
          <ac:spMkLst>
            <pc:docMk/>
            <pc:sldMk cId="541853025" sldId="256"/>
            <ac:spMk id="1030" creationId="{D39EE420-3C7D-54E0-896E-A55343047607}"/>
          </ac:spMkLst>
        </pc:spChg>
        <pc:spChg chg="mod">
          <ac:chgData name="Cole Gutknecht" userId="S::cmg18f@fsu.edu::a28868de-78fd-43e4-a6f6-635d12dc781e" providerId="AD" clId="Web-{5FBC2535-073C-470B-A332-85520FE3FAA3}" dt="2022-12-01T22:14:40.962" v="102" actId="20577"/>
          <ac:spMkLst>
            <pc:docMk/>
            <pc:sldMk cId="541853025" sldId="256"/>
            <ac:spMk id="1031" creationId="{9021F9E8-B16D-697E-21F3-CB85AD785B3B}"/>
          </ac:spMkLst>
        </pc:spChg>
        <pc:spChg chg="mod">
          <ac:chgData name="Cole Gutknecht" userId="S::cmg18f@fsu.edu::a28868de-78fd-43e4-a6f6-635d12dc781e" providerId="AD" clId="Web-{5FBC2535-073C-470B-A332-85520FE3FAA3}" dt="2022-12-01T22:18:20.516" v="128" actId="20577"/>
          <ac:spMkLst>
            <pc:docMk/>
            <pc:sldMk cId="541853025" sldId="256"/>
            <ac:spMk id="1041" creationId="{D8CB7AF5-2187-4A21-59A7-64993CB693AE}"/>
          </ac:spMkLst>
        </pc:spChg>
        <pc:spChg chg="mod">
          <ac:chgData name="Cole Gutknecht" userId="S::cmg18f@fsu.edu::a28868de-78fd-43e4-a6f6-635d12dc781e" providerId="AD" clId="Web-{5FBC2535-073C-470B-A332-85520FE3FAA3}" dt="2022-12-01T22:16:36.841" v="118" actId="20577"/>
          <ac:spMkLst>
            <pc:docMk/>
            <pc:sldMk cId="541853025" sldId="256"/>
            <ac:spMk id="1044" creationId="{BDE4715F-D889-A68D-B415-B14D73F1131A}"/>
          </ac:spMkLst>
        </pc:spChg>
        <pc:spChg chg="mod">
          <ac:chgData name="Cole Gutknecht" userId="S::cmg18f@fsu.edu::a28868de-78fd-43e4-a6f6-635d12dc781e" providerId="AD" clId="Web-{5FBC2535-073C-470B-A332-85520FE3FAA3}" dt="2022-12-01T22:08:27.153" v="90" actId="14100"/>
          <ac:spMkLst>
            <pc:docMk/>
            <pc:sldMk cId="541853025" sldId="256"/>
            <ac:spMk id="1068" creationId="{F472D0BC-6DB9-8E1C-BD21-2672874BDC4B}"/>
          </ac:spMkLst>
        </pc:spChg>
        <pc:picChg chg="del">
          <ac:chgData name="Cole Gutknecht" userId="S::cmg18f@fsu.edu::a28868de-78fd-43e4-a6f6-635d12dc781e" providerId="AD" clId="Web-{5FBC2535-073C-470B-A332-85520FE3FAA3}" dt="2022-12-01T22:12:34.896" v="95"/>
          <ac:picMkLst>
            <pc:docMk/>
            <pc:sldMk cId="541853025" sldId="256"/>
            <ac:picMk id="41" creationId="{38D77F37-F825-61C2-0B8A-95F794744273}"/>
          </ac:picMkLst>
        </pc:picChg>
        <pc:picChg chg="mod">
          <ac:chgData name="Cole Gutknecht" userId="S::cmg18f@fsu.edu::a28868de-78fd-43e4-a6f6-635d12dc781e" providerId="AD" clId="Web-{5FBC2535-073C-470B-A332-85520FE3FAA3}" dt="2022-12-01T22:33:53.906" v="146" actId="1076"/>
          <ac:picMkLst>
            <pc:docMk/>
            <pc:sldMk cId="541853025" sldId="256"/>
            <ac:picMk id="52" creationId="{5D3CF1B3-961B-D308-CA76-90A076E9F320}"/>
          </ac:picMkLst>
        </pc:picChg>
        <pc:picChg chg="add mod">
          <ac:chgData name="Cole Gutknecht" userId="S::cmg18f@fsu.edu::a28868de-78fd-43e4-a6f6-635d12dc781e" providerId="AD" clId="Web-{5FBC2535-073C-470B-A332-85520FE3FAA3}" dt="2022-12-01T22:01:15.483" v="16" actId="1076"/>
          <ac:picMkLst>
            <pc:docMk/>
            <pc:sldMk cId="541853025" sldId="256"/>
            <ac:picMk id="53" creationId="{41789599-369C-C2A7-1A9B-BFB4BDF26B9D}"/>
          </ac:picMkLst>
        </pc:picChg>
        <pc:picChg chg="mod">
          <ac:chgData name="Cole Gutknecht" userId="S::cmg18f@fsu.edu::a28868de-78fd-43e4-a6f6-635d12dc781e" providerId="AD" clId="Web-{5FBC2535-073C-470B-A332-85520FE3FAA3}" dt="2022-12-01T22:27:47.316" v="141" actId="1076"/>
          <ac:picMkLst>
            <pc:docMk/>
            <pc:sldMk cId="541853025" sldId="256"/>
            <ac:picMk id="1033" creationId="{937FA6EE-1C32-9259-BD61-16BB5FC77C8B}"/>
          </ac:picMkLst>
        </pc:picChg>
        <pc:picChg chg="mod">
          <ac:chgData name="Cole Gutknecht" userId="S::cmg18f@fsu.edu::a28868de-78fd-43e4-a6f6-635d12dc781e" providerId="AD" clId="Web-{5FBC2535-073C-470B-A332-85520FE3FAA3}" dt="2022-12-01T22:27:31.175" v="139" actId="1076"/>
          <ac:picMkLst>
            <pc:docMk/>
            <pc:sldMk cId="541853025" sldId="256"/>
            <ac:picMk id="1034" creationId="{3B31A761-45BF-A85C-6F2E-99AD6A42FFA7}"/>
          </ac:picMkLst>
        </pc:picChg>
        <pc:picChg chg="del">
          <ac:chgData name="Cole Gutknecht" userId="S::cmg18f@fsu.edu::a28868de-78fd-43e4-a6f6-635d12dc781e" providerId="AD" clId="Web-{5FBC2535-073C-470B-A332-85520FE3FAA3}" dt="2022-12-01T22:19:00.064" v="129"/>
          <ac:picMkLst>
            <pc:docMk/>
            <pc:sldMk cId="541853025" sldId="256"/>
            <ac:picMk id="1053" creationId="{3862AB87-219B-55EA-AEFB-DF5441E70E65}"/>
          </ac:picMkLst>
        </pc:picChg>
        <pc:picChg chg="mod">
          <ac:chgData name="Cole Gutknecht" userId="S::cmg18f@fsu.edu::a28868de-78fd-43e4-a6f6-635d12dc781e" providerId="AD" clId="Web-{5FBC2535-073C-470B-A332-85520FE3FAA3}" dt="2022-12-01T22:25:09.467" v="131" actId="1076"/>
          <ac:picMkLst>
            <pc:docMk/>
            <pc:sldMk cId="541853025" sldId="256"/>
            <ac:picMk id="1059" creationId="{D9C8B473-3C25-9FE6-CEF7-D521E3AA68DF}"/>
          </ac:picMkLst>
        </pc:picChg>
        <pc:picChg chg="mod">
          <ac:chgData name="Cole Gutknecht" userId="S::cmg18f@fsu.edu::a28868de-78fd-43e4-a6f6-635d12dc781e" providerId="AD" clId="Web-{5FBC2535-073C-470B-A332-85520FE3FAA3}" dt="2022-12-01T22:25:59.922" v="132" actId="1076"/>
          <ac:picMkLst>
            <pc:docMk/>
            <pc:sldMk cId="541853025" sldId="256"/>
            <ac:picMk id="1072" creationId="{D7CD2736-41AE-05A4-04C5-4DC385A8E44C}"/>
          </ac:picMkLst>
        </pc:picChg>
      </pc:sldChg>
    </pc:docChg>
  </pc:docChgLst>
  <pc:docChgLst>
    <pc:chgData name="Michael Wyrick" userId="S::mw20fi@fsu.edu::f98d179f-93fa-4589-909c-d1f36c5e5365" providerId="AD" clId="Web-{B70EAD66-CED5-449E-93AD-C4A3AD52242F}"/>
    <pc:docChg chg="modSld">
      <pc:chgData name="Michael Wyrick" userId="S::mw20fi@fsu.edu::f98d179f-93fa-4589-909c-d1f36c5e5365" providerId="AD" clId="Web-{B70EAD66-CED5-449E-93AD-C4A3AD52242F}" dt="2022-12-01T22:58:25.848" v="16" actId="1076"/>
      <pc:docMkLst>
        <pc:docMk/>
      </pc:docMkLst>
      <pc:sldChg chg="modSp">
        <pc:chgData name="Michael Wyrick" userId="S::mw20fi@fsu.edu::f98d179f-93fa-4589-909c-d1f36c5e5365" providerId="AD" clId="Web-{B70EAD66-CED5-449E-93AD-C4A3AD52242F}" dt="2022-12-01T22:58:25.848" v="16" actId="1076"/>
        <pc:sldMkLst>
          <pc:docMk/>
          <pc:sldMk cId="541853025" sldId="256"/>
        </pc:sldMkLst>
        <pc:spChg chg="mod">
          <ac:chgData name="Michael Wyrick" userId="S::mw20fi@fsu.edu::f98d179f-93fa-4589-909c-d1f36c5e5365" providerId="AD" clId="Web-{B70EAD66-CED5-449E-93AD-C4A3AD52242F}" dt="2022-12-01T22:50:42.359" v="0" actId="14100"/>
          <ac:spMkLst>
            <pc:docMk/>
            <pc:sldMk cId="541853025" sldId="256"/>
            <ac:spMk id="4" creationId="{182D23BB-C450-4A06-B92F-9DD50794F957}"/>
          </ac:spMkLst>
        </pc:spChg>
        <pc:spChg chg="mod">
          <ac:chgData name="Michael Wyrick" userId="S::mw20fi@fsu.edu::f98d179f-93fa-4589-909c-d1f36c5e5365" providerId="AD" clId="Web-{B70EAD66-CED5-449E-93AD-C4A3AD52242F}" dt="2022-12-01T22:54:49.667" v="5" actId="1076"/>
          <ac:spMkLst>
            <pc:docMk/>
            <pc:sldMk cId="541853025" sldId="256"/>
            <ac:spMk id="11" creationId="{B60A1634-E8D6-C4AE-34E5-8C417E9179D5}"/>
          </ac:spMkLst>
        </pc:spChg>
        <pc:spChg chg="mod">
          <ac:chgData name="Michael Wyrick" userId="S::mw20fi@fsu.edu::f98d179f-93fa-4589-909c-d1f36c5e5365" providerId="AD" clId="Web-{B70EAD66-CED5-449E-93AD-C4A3AD52242F}" dt="2022-12-01T22:54:11.243" v="3" actId="1076"/>
          <ac:spMkLst>
            <pc:docMk/>
            <pc:sldMk cId="541853025" sldId="256"/>
            <ac:spMk id="16" creationId="{7AAC1C65-1CB9-CC56-66F3-BA37A04F5DD8}"/>
          </ac:spMkLst>
        </pc:spChg>
        <pc:spChg chg="mod">
          <ac:chgData name="Michael Wyrick" userId="S::mw20fi@fsu.edu::f98d179f-93fa-4589-909c-d1f36c5e5365" providerId="AD" clId="Web-{B70EAD66-CED5-449E-93AD-C4A3AD52242F}" dt="2022-12-01T22:54:11.275" v="4" actId="1076"/>
          <ac:spMkLst>
            <pc:docMk/>
            <pc:sldMk cId="541853025" sldId="256"/>
            <ac:spMk id="20" creationId="{34E7C2E6-789E-FA23-1CB5-A9F152F89774}"/>
          </ac:spMkLst>
        </pc:spChg>
        <pc:spChg chg="mod">
          <ac:chgData name="Michael Wyrick" userId="S::mw20fi@fsu.edu::f98d179f-93fa-4589-909c-d1f36c5e5365" providerId="AD" clId="Web-{B70EAD66-CED5-449E-93AD-C4A3AD52242F}" dt="2022-12-01T22:58:25.739" v="12" actId="1076"/>
          <ac:spMkLst>
            <pc:docMk/>
            <pc:sldMk cId="541853025" sldId="256"/>
            <ac:spMk id="62" creationId="{04B4DB51-2CC5-A2EC-45BA-F426ABDE90AE}"/>
          </ac:spMkLst>
        </pc:spChg>
        <pc:spChg chg="mod">
          <ac:chgData name="Michael Wyrick" userId="S::mw20fi@fsu.edu::f98d179f-93fa-4589-909c-d1f36c5e5365" providerId="AD" clId="Web-{B70EAD66-CED5-449E-93AD-C4A3AD52242F}" dt="2022-12-01T22:58:25.755" v="13" actId="1076"/>
          <ac:spMkLst>
            <pc:docMk/>
            <pc:sldMk cId="541853025" sldId="256"/>
            <ac:spMk id="63" creationId="{B6C9E697-D636-606D-C182-A6BD1B50FC87}"/>
          </ac:spMkLst>
        </pc:spChg>
        <pc:spChg chg="mod">
          <ac:chgData name="Michael Wyrick" userId="S::mw20fi@fsu.edu::f98d179f-93fa-4589-909c-d1f36c5e5365" providerId="AD" clId="Web-{B70EAD66-CED5-449E-93AD-C4A3AD52242F}" dt="2022-12-01T22:58:25.786" v="14" actId="1076"/>
          <ac:spMkLst>
            <pc:docMk/>
            <pc:sldMk cId="541853025" sldId="256"/>
            <ac:spMk id="1024" creationId="{C90B156F-F49C-0027-3AD4-C11CEEB6EB0E}"/>
          </ac:spMkLst>
        </pc:spChg>
        <pc:spChg chg="mod">
          <ac:chgData name="Michael Wyrick" userId="S::mw20fi@fsu.edu::f98d179f-93fa-4589-909c-d1f36c5e5365" providerId="AD" clId="Web-{B70EAD66-CED5-449E-93AD-C4A3AD52242F}" dt="2022-12-01T22:58:25.817" v="15" actId="1076"/>
          <ac:spMkLst>
            <pc:docMk/>
            <pc:sldMk cId="541853025" sldId="256"/>
            <ac:spMk id="1027" creationId="{60A1B1CC-8E96-A7EE-6513-EB1974C4CEF5}"/>
          </ac:spMkLst>
        </pc:spChg>
        <pc:spChg chg="mod">
          <ac:chgData name="Michael Wyrick" userId="S::mw20fi@fsu.edu::f98d179f-93fa-4589-909c-d1f36c5e5365" providerId="AD" clId="Web-{B70EAD66-CED5-449E-93AD-C4A3AD52242F}" dt="2022-12-01T22:58:25.848" v="16" actId="1076"/>
          <ac:spMkLst>
            <pc:docMk/>
            <pc:sldMk cId="541853025" sldId="256"/>
            <ac:spMk id="1041" creationId="{D8CB7AF5-2187-4A21-59A7-64993CB693AE}"/>
          </ac:spMkLst>
        </pc:spChg>
        <pc:picChg chg="mod">
          <ac:chgData name="Michael Wyrick" userId="S::mw20fi@fsu.edu::f98d179f-93fa-4589-909c-d1f36c5e5365" providerId="AD" clId="Web-{B70EAD66-CED5-449E-93AD-C4A3AD52242F}" dt="2022-12-01T22:57:37.831" v="10" actId="1076"/>
          <ac:picMkLst>
            <pc:docMk/>
            <pc:sldMk cId="541853025" sldId="256"/>
            <ac:picMk id="1035" creationId="{09AF3959-4FB7-81E4-C17B-29BC6CAC6E7F}"/>
          </ac:picMkLst>
        </pc:picChg>
        <pc:picChg chg="mod">
          <ac:chgData name="Michael Wyrick" userId="S::mw20fi@fsu.edu::f98d179f-93fa-4589-909c-d1f36c5e5365" providerId="AD" clId="Web-{B70EAD66-CED5-449E-93AD-C4A3AD52242F}" dt="2022-12-01T22:57:48.300" v="11" actId="1076"/>
          <ac:picMkLst>
            <pc:docMk/>
            <pc:sldMk cId="541853025" sldId="256"/>
            <ac:picMk id="1057" creationId="{8CC3C579-DAAF-7DA9-F1A6-BF94634D5651}"/>
          </ac:picMkLst>
        </pc:picChg>
        <pc:picChg chg="mod">
          <ac:chgData name="Michael Wyrick" userId="S::mw20fi@fsu.edu::f98d179f-93fa-4589-909c-d1f36c5e5365" providerId="AD" clId="Web-{B70EAD66-CED5-449E-93AD-C4A3AD52242F}" dt="2022-12-01T22:57:32.190" v="9" actId="1076"/>
          <ac:picMkLst>
            <pc:docMk/>
            <pc:sldMk cId="541853025" sldId="256"/>
            <ac:picMk id="1059" creationId="{D9C8B473-3C25-9FE6-CEF7-D521E3AA68DF}"/>
          </ac:picMkLst>
        </pc:picChg>
      </pc:sldChg>
    </pc:docChg>
  </pc:docChgLst>
  <pc:docChgLst>
    <pc:chgData name="Cameron Barnes" userId="S::cab19j@fsu.edu::d8a92c99-960a-4e6a-a6c2-c1e42f6e3095" providerId="AD" clId="Web-{A08750B1-6207-474E-8B4F-D151A229216B}"/>
    <pc:docChg chg="modSld">
      <pc:chgData name="Cameron Barnes" userId="S::cab19j@fsu.edu::d8a92c99-960a-4e6a-a6c2-c1e42f6e3095" providerId="AD" clId="Web-{A08750B1-6207-474E-8B4F-D151A229216B}" dt="2022-12-01T22:17:44.800" v="307" actId="20577"/>
      <pc:docMkLst>
        <pc:docMk/>
      </pc:docMkLst>
      <pc:sldChg chg="addSp delSp modSp">
        <pc:chgData name="Cameron Barnes" userId="S::cab19j@fsu.edu::d8a92c99-960a-4e6a-a6c2-c1e42f6e3095" providerId="AD" clId="Web-{A08750B1-6207-474E-8B4F-D151A229216B}" dt="2022-12-01T22:17:44.800" v="307" actId="20577"/>
        <pc:sldMkLst>
          <pc:docMk/>
          <pc:sldMk cId="541853025" sldId="256"/>
        </pc:sldMkLst>
        <pc:spChg chg="mod">
          <ac:chgData name="Cameron Barnes" userId="S::cab19j@fsu.edu::d8a92c99-960a-4e6a-a6c2-c1e42f6e3095" providerId="AD" clId="Web-{A08750B1-6207-474E-8B4F-D151A229216B}" dt="2022-12-01T22:16:59.408" v="300" actId="20577"/>
          <ac:spMkLst>
            <pc:docMk/>
            <pc:sldMk cId="541853025" sldId="256"/>
            <ac:spMk id="2" creationId="{E55D8C74-AF86-822A-CC34-1F4A53B7237A}"/>
          </ac:spMkLst>
        </pc:spChg>
        <pc:spChg chg="mod">
          <ac:chgData name="Cameron Barnes" userId="S::cab19j@fsu.edu::d8a92c99-960a-4e6a-a6c2-c1e42f6e3095" providerId="AD" clId="Web-{A08750B1-6207-474E-8B4F-D151A229216B}" dt="2022-12-01T22:16:32.063" v="295" actId="20577"/>
          <ac:spMkLst>
            <pc:docMk/>
            <pc:sldMk cId="541853025" sldId="256"/>
            <ac:spMk id="11" creationId="{B60A1634-E8D6-C4AE-34E5-8C417E9179D5}"/>
          </ac:spMkLst>
        </pc:spChg>
        <pc:spChg chg="mod">
          <ac:chgData name="Cameron Barnes" userId="S::cab19j@fsu.edu::d8a92c99-960a-4e6a-a6c2-c1e42f6e3095" providerId="AD" clId="Web-{A08750B1-6207-474E-8B4F-D151A229216B}" dt="2022-12-01T22:01:57.098" v="104" actId="20577"/>
          <ac:spMkLst>
            <pc:docMk/>
            <pc:sldMk cId="541853025" sldId="256"/>
            <ac:spMk id="13" creationId="{00000000-0000-0000-0000-000000000000}"/>
          </ac:spMkLst>
        </pc:spChg>
        <pc:spChg chg="mod">
          <ac:chgData name="Cameron Barnes" userId="S::cab19j@fsu.edu::d8a92c99-960a-4e6a-a6c2-c1e42f6e3095" providerId="AD" clId="Web-{A08750B1-6207-474E-8B4F-D151A229216B}" dt="2022-12-01T22:16:06.609" v="292" actId="20577"/>
          <ac:spMkLst>
            <pc:docMk/>
            <pc:sldMk cId="541853025" sldId="256"/>
            <ac:spMk id="15" creationId="{4DDDC088-5FB7-AAFD-E1E9-B824784C98CE}"/>
          </ac:spMkLst>
        </pc:spChg>
        <pc:spChg chg="mod">
          <ac:chgData name="Cameron Barnes" userId="S::cab19j@fsu.edu::d8a92c99-960a-4e6a-a6c2-c1e42f6e3095" providerId="AD" clId="Web-{A08750B1-6207-474E-8B4F-D151A229216B}" dt="2022-12-01T22:15:39.796" v="288" actId="20577"/>
          <ac:spMkLst>
            <pc:docMk/>
            <pc:sldMk cId="541853025" sldId="256"/>
            <ac:spMk id="16" creationId="{7AAC1C65-1CB9-CC56-66F3-BA37A04F5DD8}"/>
          </ac:spMkLst>
        </pc:spChg>
        <pc:spChg chg="mod">
          <ac:chgData name="Cameron Barnes" userId="S::cab19j@fsu.edu::d8a92c99-960a-4e6a-a6c2-c1e42f6e3095" providerId="AD" clId="Web-{A08750B1-6207-474E-8B4F-D151A229216B}" dt="2022-12-01T22:16:24.610" v="294" actId="20577"/>
          <ac:spMkLst>
            <pc:docMk/>
            <pc:sldMk cId="541853025" sldId="256"/>
            <ac:spMk id="18" creationId="{00000000-0000-0000-0000-000000000000}"/>
          </ac:spMkLst>
        </pc:spChg>
        <pc:spChg chg="mod">
          <ac:chgData name="Cameron Barnes" userId="S::cab19j@fsu.edu::d8a92c99-960a-4e6a-a6c2-c1e42f6e3095" providerId="AD" clId="Web-{A08750B1-6207-474E-8B4F-D151A229216B}" dt="2022-12-01T22:17:03.533" v="301" actId="20577"/>
          <ac:spMkLst>
            <pc:docMk/>
            <pc:sldMk cId="541853025" sldId="256"/>
            <ac:spMk id="20" creationId="{34E7C2E6-789E-FA23-1CB5-A9F152F89774}"/>
          </ac:spMkLst>
        </pc:spChg>
        <pc:spChg chg="mod">
          <ac:chgData name="Cameron Barnes" userId="S::cab19j@fsu.edu::d8a92c99-960a-4e6a-a6c2-c1e42f6e3095" providerId="AD" clId="Web-{A08750B1-6207-474E-8B4F-D151A229216B}" dt="2022-12-01T22:16:43.673" v="297" actId="1076"/>
          <ac:spMkLst>
            <pc:docMk/>
            <pc:sldMk cId="541853025" sldId="256"/>
            <ac:spMk id="43" creationId="{6F0631A4-346E-0EB5-9134-C1CF5CCD1E21}"/>
          </ac:spMkLst>
        </pc:spChg>
        <pc:spChg chg="mod">
          <ac:chgData name="Cameron Barnes" userId="S::cab19j@fsu.edu::d8a92c99-960a-4e6a-a6c2-c1e42f6e3095" providerId="AD" clId="Web-{A08750B1-6207-474E-8B4F-D151A229216B}" dt="2022-12-01T22:15:54.327" v="290" actId="20577"/>
          <ac:spMkLst>
            <pc:docMk/>
            <pc:sldMk cId="541853025" sldId="256"/>
            <ac:spMk id="45" creationId="{0DA4B44C-CBA4-DD97-E0F9-889BE49F7922}"/>
          </ac:spMkLst>
        </pc:spChg>
        <pc:spChg chg="mod">
          <ac:chgData name="Cameron Barnes" userId="S::cab19j@fsu.edu::d8a92c99-960a-4e6a-a6c2-c1e42f6e3095" providerId="AD" clId="Web-{A08750B1-6207-474E-8B4F-D151A229216B}" dt="2022-12-01T22:17:44.800" v="307" actId="20577"/>
          <ac:spMkLst>
            <pc:docMk/>
            <pc:sldMk cId="541853025" sldId="256"/>
            <ac:spMk id="49" creationId="{04C03D4B-C55C-DCB4-CC68-161954E36B97}"/>
          </ac:spMkLst>
        </pc:spChg>
        <pc:spChg chg="mod">
          <ac:chgData name="Cameron Barnes" userId="S::cab19j@fsu.edu::d8a92c99-960a-4e6a-a6c2-c1e42f6e3095" providerId="AD" clId="Web-{A08750B1-6207-474E-8B4F-D151A229216B}" dt="2022-12-01T22:17:32.424" v="305" actId="20577"/>
          <ac:spMkLst>
            <pc:docMk/>
            <pc:sldMk cId="541853025" sldId="256"/>
            <ac:spMk id="50" creationId="{6C5CA3E9-522E-FD72-7339-634CF34C244B}"/>
          </ac:spMkLst>
        </pc:spChg>
        <pc:spChg chg="mod">
          <ac:chgData name="Cameron Barnes" userId="S::cab19j@fsu.edu::d8a92c99-960a-4e6a-a6c2-c1e42f6e3095" providerId="AD" clId="Web-{A08750B1-6207-474E-8B4F-D151A229216B}" dt="2022-12-01T22:16:01.250" v="291" actId="20577"/>
          <ac:spMkLst>
            <pc:docMk/>
            <pc:sldMk cId="541853025" sldId="256"/>
            <ac:spMk id="51" creationId="{0CCA4D6D-761A-8842-B80D-D6DDC2174336}"/>
          </ac:spMkLst>
        </pc:spChg>
        <pc:spChg chg="add mod">
          <ac:chgData name="Cameron Barnes" userId="S::cab19j@fsu.edu::d8a92c99-960a-4e6a-a6c2-c1e42f6e3095" providerId="AD" clId="Web-{A08750B1-6207-474E-8B4F-D151A229216B}" dt="2022-12-01T22:03:48.710" v="122" actId="14100"/>
          <ac:spMkLst>
            <pc:docMk/>
            <pc:sldMk cId="541853025" sldId="256"/>
            <ac:spMk id="54" creationId="{2B9C0393-3D1D-2E6B-8BC3-E4CBE40364E6}"/>
          </ac:spMkLst>
        </pc:spChg>
        <pc:spChg chg="add mod">
          <ac:chgData name="Cameron Barnes" userId="S::cab19j@fsu.edu::d8a92c99-960a-4e6a-a6c2-c1e42f6e3095" providerId="AD" clId="Web-{A08750B1-6207-474E-8B4F-D151A229216B}" dt="2022-12-01T22:04:01.648" v="125" actId="1076"/>
          <ac:spMkLst>
            <pc:docMk/>
            <pc:sldMk cId="541853025" sldId="256"/>
            <ac:spMk id="55" creationId="{FD84D861-5B2E-1B5B-4558-FA617D5C6F12}"/>
          </ac:spMkLst>
        </pc:spChg>
        <pc:spChg chg="mod">
          <ac:chgData name="Cameron Barnes" userId="S::cab19j@fsu.edu::d8a92c99-960a-4e6a-a6c2-c1e42f6e3095" providerId="AD" clId="Web-{A08750B1-6207-474E-8B4F-D151A229216B}" dt="2022-12-01T22:17:26.815" v="304" actId="20577"/>
          <ac:spMkLst>
            <pc:docMk/>
            <pc:sldMk cId="541853025" sldId="256"/>
            <ac:spMk id="57" creationId="{87497C99-0182-50D4-6846-AA5E81E194F9}"/>
          </ac:spMkLst>
        </pc:spChg>
        <pc:spChg chg="mod">
          <ac:chgData name="Cameron Barnes" userId="S::cab19j@fsu.edu::d8a92c99-960a-4e6a-a6c2-c1e42f6e3095" providerId="AD" clId="Web-{A08750B1-6207-474E-8B4F-D151A229216B}" dt="2022-12-01T22:16:15.453" v="293" actId="20577"/>
          <ac:spMkLst>
            <pc:docMk/>
            <pc:sldMk cId="541853025" sldId="256"/>
            <ac:spMk id="62" creationId="{04B4DB51-2CC5-A2EC-45BA-F426ABDE90AE}"/>
          </ac:spMkLst>
        </pc:spChg>
        <pc:spChg chg="mod">
          <ac:chgData name="Cameron Barnes" userId="S::cab19j@fsu.edu::d8a92c99-960a-4e6a-a6c2-c1e42f6e3095" providerId="AD" clId="Web-{A08750B1-6207-474E-8B4F-D151A229216B}" dt="2022-12-01T22:01:38.284" v="102" actId="1076"/>
          <ac:spMkLst>
            <pc:docMk/>
            <pc:sldMk cId="541853025" sldId="256"/>
            <ac:spMk id="63" creationId="{B6C9E697-D636-606D-C182-A6BD1B50FC87}"/>
          </ac:spMkLst>
        </pc:spChg>
        <pc:spChg chg="mod">
          <ac:chgData name="Cameron Barnes" userId="S::cab19j@fsu.edu::d8a92c99-960a-4e6a-a6c2-c1e42f6e3095" providerId="AD" clId="Web-{A08750B1-6207-474E-8B4F-D151A229216B}" dt="2022-12-01T22:17:20.440" v="303" actId="20577"/>
          <ac:spMkLst>
            <pc:docMk/>
            <pc:sldMk cId="541853025" sldId="256"/>
            <ac:spMk id="1025" creationId="{87E28032-A8F6-C624-6221-6C8E74D9C4AC}"/>
          </ac:spMkLst>
        </pc:spChg>
        <pc:spChg chg="add del">
          <ac:chgData name="Cameron Barnes" userId="S::cab19j@fsu.edu::d8a92c99-960a-4e6a-a6c2-c1e42f6e3095" providerId="AD" clId="Web-{A08750B1-6207-474E-8B4F-D151A229216B}" dt="2022-12-01T22:03:44.288" v="120"/>
          <ac:spMkLst>
            <pc:docMk/>
            <pc:sldMk cId="541853025" sldId="256"/>
            <ac:spMk id="1029" creationId="{8AE795DC-8075-C8E2-4A8E-84B6CB12D37D}"/>
          </ac:spMkLst>
        </pc:spChg>
        <pc:spChg chg="mod">
          <ac:chgData name="Cameron Barnes" userId="S::cab19j@fsu.edu::d8a92c99-960a-4e6a-a6c2-c1e42f6e3095" providerId="AD" clId="Web-{A08750B1-6207-474E-8B4F-D151A229216B}" dt="2022-12-01T22:17:12.955" v="302" actId="20577"/>
          <ac:spMkLst>
            <pc:docMk/>
            <pc:sldMk cId="541853025" sldId="256"/>
            <ac:spMk id="1031" creationId="{9021F9E8-B16D-697E-21F3-CB85AD785B3B}"/>
          </ac:spMkLst>
        </pc:spChg>
        <pc:spChg chg="add del">
          <ac:chgData name="Cameron Barnes" userId="S::cab19j@fsu.edu::d8a92c99-960a-4e6a-a6c2-c1e42f6e3095" providerId="AD" clId="Web-{A08750B1-6207-474E-8B4F-D151A229216B}" dt="2022-12-01T22:04:59.994" v="136"/>
          <ac:spMkLst>
            <pc:docMk/>
            <pc:sldMk cId="541853025" sldId="256"/>
            <ac:spMk id="1035" creationId="{D2A55B35-1508-71D8-4109-47746562B8FF}"/>
          </ac:spMkLst>
        </pc:spChg>
        <pc:spChg chg="mod">
          <ac:chgData name="Cameron Barnes" userId="S::cab19j@fsu.edu::d8a92c99-960a-4e6a-a6c2-c1e42f6e3095" providerId="AD" clId="Web-{A08750B1-6207-474E-8B4F-D151A229216B}" dt="2022-12-01T22:00:30.048" v="38" actId="1076"/>
          <ac:spMkLst>
            <pc:docMk/>
            <pc:sldMk cId="541853025" sldId="256"/>
            <ac:spMk id="1037" creationId="{3BC499A8-9E8B-8B24-6831-B9C4F22B1364}"/>
          </ac:spMkLst>
        </pc:spChg>
        <pc:spChg chg="add mod">
          <ac:chgData name="Cameron Barnes" userId="S::cab19j@fsu.edu::d8a92c99-960a-4e6a-a6c2-c1e42f6e3095" providerId="AD" clId="Web-{A08750B1-6207-474E-8B4F-D151A229216B}" dt="2022-12-01T22:06:25.887" v="145"/>
          <ac:spMkLst>
            <pc:docMk/>
            <pc:sldMk cId="541853025" sldId="256"/>
            <ac:spMk id="1038" creationId="{346BB00B-4B86-EF09-ADC5-4E83B0B3BB89}"/>
          </ac:spMkLst>
        </pc:spChg>
        <pc:spChg chg="add mod">
          <ac:chgData name="Cameron Barnes" userId="S::cab19j@fsu.edu::d8a92c99-960a-4e6a-a6c2-c1e42f6e3095" providerId="AD" clId="Web-{A08750B1-6207-474E-8B4F-D151A229216B}" dt="2022-12-01T22:06:39.841" v="147"/>
          <ac:spMkLst>
            <pc:docMk/>
            <pc:sldMk cId="541853025" sldId="256"/>
            <ac:spMk id="1039" creationId="{317759E2-9BEB-F117-2A68-323CAA474ACC}"/>
          </ac:spMkLst>
        </pc:spChg>
        <pc:spChg chg="add mod">
          <ac:chgData name="Cameron Barnes" userId="S::cab19j@fsu.edu::d8a92c99-960a-4e6a-a6c2-c1e42f6e3095" providerId="AD" clId="Web-{A08750B1-6207-474E-8B4F-D151A229216B}" dt="2022-12-01T22:06:32.403" v="146"/>
          <ac:spMkLst>
            <pc:docMk/>
            <pc:sldMk cId="541853025" sldId="256"/>
            <ac:spMk id="1040" creationId="{F4EDFE8F-88AC-E98B-6D4E-A3B7849FB1C3}"/>
          </ac:spMkLst>
        </pc:spChg>
        <pc:spChg chg="add mod">
          <ac:chgData name="Cameron Barnes" userId="S::cab19j@fsu.edu::d8a92c99-960a-4e6a-a6c2-c1e42f6e3095" providerId="AD" clId="Web-{A08750B1-6207-474E-8B4F-D151A229216B}" dt="2022-12-01T22:06:19.418" v="144"/>
          <ac:spMkLst>
            <pc:docMk/>
            <pc:sldMk cId="541853025" sldId="256"/>
            <ac:spMk id="1042" creationId="{774ABE62-C8E7-EF81-A146-9ACC59821B2D}"/>
          </ac:spMkLst>
        </pc:spChg>
        <pc:spChg chg="add mod">
          <ac:chgData name="Cameron Barnes" userId="S::cab19j@fsu.edu::d8a92c99-960a-4e6a-a6c2-c1e42f6e3095" providerId="AD" clId="Web-{A08750B1-6207-474E-8B4F-D151A229216B}" dt="2022-12-01T22:12:45.853" v="287" actId="1076"/>
          <ac:spMkLst>
            <pc:docMk/>
            <pc:sldMk cId="541853025" sldId="256"/>
            <ac:spMk id="1044" creationId="{BDE4715F-D889-A68D-B415-B14D73F1131A}"/>
          </ac:spMkLst>
        </pc:spChg>
        <pc:spChg chg="mod">
          <ac:chgData name="Cameron Barnes" userId="S::cab19j@fsu.edu::d8a92c99-960a-4e6a-a6c2-c1e42f6e3095" providerId="AD" clId="Web-{A08750B1-6207-474E-8B4F-D151A229216B}" dt="2022-12-01T22:15:49.218" v="289" actId="20577"/>
          <ac:spMkLst>
            <pc:docMk/>
            <pc:sldMk cId="541853025" sldId="256"/>
            <ac:spMk id="1068" creationId="{F472D0BC-6DB9-8E1C-BD21-2672874BDC4B}"/>
          </ac:spMkLst>
        </pc:spChg>
        <pc:picChg chg="add mod">
          <ac:chgData name="Cameron Barnes" userId="S::cab19j@fsu.edu::d8a92c99-960a-4e6a-a6c2-c1e42f6e3095" providerId="AD" clId="Web-{A08750B1-6207-474E-8B4F-D151A229216B}" dt="2022-12-01T21:59:54.687" v="2" actId="1076"/>
          <ac:picMkLst>
            <pc:docMk/>
            <pc:sldMk cId="541853025" sldId="256"/>
            <ac:picMk id="52" creationId="{5D3CF1B3-961B-D308-CA76-90A076E9F320}"/>
          </ac:picMkLst>
        </pc:picChg>
        <pc:picChg chg="mod">
          <ac:chgData name="Cameron Barnes" userId="S::cab19j@fsu.edu::d8a92c99-960a-4e6a-a6c2-c1e42f6e3095" providerId="AD" clId="Web-{A08750B1-6207-474E-8B4F-D151A229216B}" dt="2022-12-01T22:16:49.689" v="299" actId="1076"/>
          <ac:picMkLst>
            <pc:docMk/>
            <pc:sldMk cId="541853025" sldId="256"/>
            <ac:picMk id="53" creationId="{41789599-369C-C2A7-1A9B-BFB4BDF26B9D}"/>
          </ac:picMkLst>
        </pc:picChg>
      </pc:sldChg>
    </pc:docChg>
  </pc:docChgLst>
  <pc:docChgLst>
    <pc:chgData name="Cole Gutknecht" userId="S::cmg18f@fsu.edu::a28868de-78fd-43e4-a6f6-635d12dc781e" providerId="AD" clId="Web-{42AE512B-C845-4820-BE57-9C6EDED181DE}"/>
    <pc:docChg chg="delSld modSld">
      <pc:chgData name="Cole Gutknecht" userId="S::cmg18f@fsu.edu::a28868de-78fd-43e4-a6f6-635d12dc781e" providerId="AD" clId="Web-{42AE512B-C845-4820-BE57-9C6EDED181DE}" dt="2022-12-01T22:49:17.045" v="5"/>
      <pc:docMkLst>
        <pc:docMk/>
      </pc:docMkLst>
      <pc:sldChg chg="modSp">
        <pc:chgData name="Cole Gutknecht" userId="S::cmg18f@fsu.edu::a28868de-78fd-43e4-a6f6-635d12dc781e" providerId="AD" clId="Web-{42AE512B-C845-4820-BE57-9C6EDED181DE}" dt="2022-12-01T22:45:44.631" v="3" actId="20577"/>
        <pc:sldMkLst>
          <pc:docMk/>
          <pc:sldMk cId="541853025" sldId="256"/>
        </pc:sldMkLst>
        <pc:spChg chg="mod">
          <ac:chgData name="Cole Gutknecht" userId="S::cmg18f@fsu.edu::a28868de-78fd-43e4-a6f6-635d12dc781e" providerId="AD" clId="Web-{42AE512B-C845-4820-BE57-9C6EDED181DE}" dt="2022-12-01T22:45:40.490" v="1" actId="20577"/>
          <ac:spMkLst>
            <pc:docMk/>
            <pc:sldMk cId="541853025" sldId="256"/>
            <ac:spMk id="39" creationId="{D0E88178-7798-DCBE-E728-6D06B9815C0F}"/>
          </ac:spMkLst>
        </pc:spChg>
        <pc:spChg chg="mod">
          <ac:chgData name="Cole Gutknecht" userId="S::cmg18f@fsu.edu::a28868de-78fd-43e4-a6f6-635d12dc781e" providerId="AD" clId="Web-{42AE512B-C845-4820-BE57-9C6EDED181DE}" dt="2022-12-01T22:45:44.631" v="3" actId="20577"/>
          <ac:spMkLst>
            <pc:docMk/>
            <pc:sldMk cId="541853025" sldId="256"/>
            <ac:spMk id="40" creationId="{39D8FBCE-6AB4-2C8B-9A55-DB8137948C05}"/>
          </ac:spMkLst>
        </pc:spChg>
      </pc:sldChg>
      <pc:sldChg chg="del">
        <pc:chgData name="Cole Gutknecht" userId="S::cmg18f@fsu.edu::a28868de-78fd-43e4-a6f6-635d12dc781e" providerId="AD" clId="Web-{42AE512B-C845-4820-BE57-9C6EDED181DE}" dt="2022-12-01T22:49:15.748" v="4"/>
        <pc:sldMkLst>
          <pc:docMk/>
          <pc:sldMk cId="4031740279" sldId="257"/>
        </pc:sldMkLst>
      </pc:sldChg>
      <pc:sldChg chg="del">
        <pc:chgData name="Cole Gutknecht" userId="S::cmg18f@fsu.edu::a28868de-78fd-43e4-a6f6-635d12dc781e" providerId="AD" clId="Web-{42AE512B-C845-4820-BE57-9C6EDED181DE}" dt="2022-12-01T22:49:17.045" v="5"/>
        <pc:sldMkLst>
          <pc:docMk/>
          <pc:sldMk cId="3683899518" sldId="258"/>
        </pc:sldMkLst>
      </pc:sldChg>
    </pc:docChg>
  </pc:docChgLst>
  <pc:docChgLst>
    <pc:chgData name="Cameron Barnes" userId="S::cab19j@fsu.edu::d8a92c99-960a-4e6a-a6c2-c1e42f6e3095" providerId="AD" clId="Web-{9F9B7945-A416-44AB-9BFA-E62418C0CCA9}"/>
    <pc:docChg chg="modSld">
      <pc:chgData name="Cameron Barnes" userId="S::cab19j@fsu.edu::d8a92c99-960a-4e6a-a6c2-c1e42f6e3095" providerId="AD" clId="Web-{9F9B7945-A416-44AB-9BFA-E62418C0CCA9}" dt="2022-12-01T21:50:43.138" v="28"/>
      <pc:docMkLst>
        <pc:docMk/>
      </pc:docMkLst>
      <pc:sldChg chg="addSp delSp modSp">
        <pc:chgData name="Cameron Barnes" userId="S::cab19j@fsu.edu::d8a92c99-960a-4e6a-a6c2-c1e42f6e3095" providerId="AD" clId="Web-{9F9B7945-A416-44AB-9BFA-E62418C0CCA9}" dt="2022-12-01T21:50:43.138" v="28"/>
        <pc:sldMkLst>
          <pc:docMk/>
          <pc:sldMk cId="541853025" sldId="256"/>
        </pc:sldMkLst>
        <pc:spChg chg="add mod">
          <ac:chgData name="Cameron Barnes" userId="S::cab19j@fsu.edu::d8a92c99-960a-4e6a-a6c2-c1e42f6e3095" providerId="AD" clId="Web-{9F9B7945-A416-44AB-9BFA-E62418C0CCA9}" dt="2022-12-01T21:43:35.865" v="8" actId="1076"/>
          <ac:spMkLst>
            <pc:docMk/>
            <pc:sldMk cId="541853025" sldId="256"/>
            <ac:spMk id="3" creationId="{548DA68E-1A35-89CB-685F-B50F7F952D4A}"/>
          </ac:spMkLst>
        </pc:spChg>
        <pc:spChg chg="mod">
          <ac:chgData name="Cameron Barnes" userId="S::cab19j@fsu.edu::d8a92c99-960a-4e6a-a6c2-c1e42f6e3095" providerId="AD" clId="Web-{9F9B7945-A416-44AB-9BFA-E62418C0CCA9}" dt="2022-12-01T21:44:25.149" v="16" actId="1076"/>
          <ac:spMkLst>
            <pc:docMk/>
            <pc:sldMk cId="541853025" sldId="256"/>
            <ac:spMk id="7" creationId="{00000000-0000-0000-0000-000000000000}"/>
          </ac:spMkLst>
        </pc:spChg>
        <pc:spChg chg="mod">
          <ac:chgData name="Cameron Barnes" userId="S::cab19j@fsu.edu::d8a92c99-960a-4e6a-a6c2-c1e42f6e3095" providerId="AD" clId="Web-{9F9B7945-A416-44AB-9BFA-E62418C0CCA9}" dt="2022-12-01T21:45:06.370" v="22" actId="1076"/>
          <ac:spMkLst>
            <pc:docMk/>
            <pc:sldMk cId="541853025" sldId="256"/>
            <ac:spMk id="9" creationId="{00000000-0000-0000-0000-000000000000}"/>
          </ac:spMkLst>
        </pc:spChg>
        <pc:spChg chg="mod">
          <ac:chgData name="Cameron Barnes" userId="S::cab19j@fsu.edu::d8a92c99-960a-4e6a-a6c2-c1e42f6e3095" providerId="AD" clId="Web-{9F9B7945-A416-44AB-9BFA-E62418C0CCA9}" dt="2022-12-01T21:50:30.543" v="26" actId="1076"/>
          <ac:spMkLst>
            <pc:docMk/>
            <pc:sldMk cId="541853025" sldId="256"/>
            <ac:spMk id="56" creationId="{8B7C8477-E0D7-B1C3-BB35-15D3908D8E45}"/>
          </ac:spMkLst>
        </pc:spChg>
        <pc:picChg chg="mod">
          <ac:chgData name="Cameron Barnes" userId="S::cab19j@fsu.edu::d8a92c99-960a-4e6a-a6c2-c1e42f6e3095" providerId="AD" clId="Web-{9F9B7945-A416-44AB-9BFA-E62418C0CCA9}" dt="2022-12-01T21:50:35.059" v="27" actId="1076"/>
          <ac:picMkLst>
            <pc:docMk/>
            <pc:sldMk cId="541853025" sldId="256"/>
            <ac:picMk id="58" creationId="{7F9318AD-3E4B-D702-86D8-1CD06D3C29DD}"/>
          </ac:picMkLst>
        </pc:picChg>
        <pc:picChg chg="add mod">
          <ac:chgData name="Cameron Barnes" userId="S::cab19j@fsu.edu::d8a92c99-960a-4e6a-a6c2-c1e42f6e3095" providerId="AD" clId="Web-{9F9B7945-A416-44AB-9BFA-E62418C0CCA9}" dt="2022-12-01T21:50:06.198" v="24" actId="1076"/>
          <ac:picMkLst>
            <pc:docMk/>
            <pc:sldMk cId="541853025" sldId="256"/>
            <ac:picMk id="1032" creationId="{CFEB641A-D8FE-DFA5-FD69-848A97AF3D0A}"/>
          </ac:picMkLst>
        </pc:picChg>
        <pc:cxnChg chg="mod">
          <ac:chgData name="Cameron Barnes" userId="S::cab19j@fsu.edu::d8a92c99-960a-4e6a-a6c2-c1e42f6e3095" providerId="AD" clId="Web-{9F9B7945-A416-44AB-9BFA-E62418C0CCA9}" dt="2022-12-01T21:50:30.543" v="26" actId="1076"/>
          <ac:cxnSpMkLst>
            <pc:docMk/>
            <pc:sldMk cId="541853025" sldId="256"/>
            <ac:cxnSpMk id="1051" creationId="{B72B39BF-9425-0298-EB18-944647CC9C52}"/>
          </ac:cxnSpMkLst>
        </pc:cxnChg>
        <pc:cxnChg chg="del mod">
          <ac:chgData name="Cameron Barnes" userId="S::cab19j@fsu.edu::d8a92c99-960a-4e6a-a6c2-c1e42f6e3095" providerId="AD" clId="Web-{9F9B7945-A416-44AB-9BFA-E62418C0CCA9}" dt="2022-12-01T21:50:43.138" v="28"/>
          <ac:cxnSpMkLst>
            <pc:docMk/>
            <pc:sldMk cId="541853025" sldId="256"/>
            <ac:cxnSpMk id="1056" creationId="{D94C332F-288C-1AB0-1CAE-C5859F7A76D0}"/>
          </ac:cxnSpMkLst>
        </pc:cxnChg>
      </pc:sldChg>
    </pc:docChg>
  </pc:docChgLst>
  <pc:docChgLst>
    <pc:chgData name="Rafael Meza" userId="S::rsm19a@fsu.edu::4c6393f8-c2f8-438d-9dd9-4397ec8c9059" providerId="AD" clId="Web-{5CF4219B-B049-4726-9B39-F4D04CEF786C}"/>
    <pc:docChg chg="addSld modSld">
      <pc:chgData name="Rafael Meza" userId="S::rsm19a@fsu.edu::4c6393f8-c2f8-438d-9dd9-4397ec8c9059" providerId="AD" clId="Web-{5CF4219B-B049-4726-9B39-F4D04CEF786C}" dt="2022-12-01T22:54:30.072" v="358" actId="1076"/>
      <pc:docMkLst>
        <pc:docMk/>
      </pc:docMkLst>
      <pc:sldChg chg="addSp delSp modSp">
        <pc:chgData name="Rafael Meza" userId="S::rsm19a@fsu.edu::4c6393f8-c2f8-438d-9dd9-4397ec8c9059" providerId="AD" clId="Web-{5CF4219B-B049-4726-9B39-F4D04CEF786C}" dt="2022-12-01T22:54:30.072" v="358" actId="1076"/>
        <pc:sldMkLst>
          <pc:docMk/>
          <pc:sldMk cId="541853025" sldId="256"/>
        </pc:sldMkLst>
        <pc:spChg chg="mod">
          <ac:chgData name="Rafael Meza" userId="S::rsm19a@fsu.edu::4c6393f8-c2f8-438d-9dd9-4397ec8c9059" providerId="AD" clId="Web-{5CF4219B-B049-4726-9B39-F4D04CEF786C}" dt="2022-12-01T22:29:51.878" v="190" actId="1076"/>
          <ac:spMkLst>
            <pc:docMk/>
            <pc:sldMk cId="541853025" sldId="256"/>
            <ac:spMk id="3" creationId="{548DA68E-1A35-89CB-685F-B50F7F952D4A}"/>
          </ac:spMkLst>
        </pc:spChg>
        <pc:spChg chg="mod">
          <ac:chgData name="Rafael Meza" userId="S::rsm19a@fsu.edu::4c6393f8-c2f8-438d-9dd9-4397ec8c9059" providerId="AD" clId="Web-{5CF4219B-B049-4726-9B39-F4D04CEF786C}" dt="2022-12-01T22:47:56.096" v="306" actId="14100"/>
          <ac:spMkLst>
            <pc:docMk/>
            <pc:sldMk cId="541853025" sldId="256"/>
            <ac:spMk id="4" creationId="{182D23BB-C450-4A06-B92F-9DD50794F957}"/>
          </ac:spMkLst>
        </pc:spChg>
        <pc:spChg chg="mod">
          <ac:chgData name="Rafael Meza" userId="S::rsm19a@fsu.edu::4c6393f8-c2f8-438d-9dd9-4397ec8c9059" providerId="AD" clId="Web-{5CF4219B-B049-4726-9B39-F4D04CEF786C}" dt="2022-12-01T22:18:05.103" v="141" actId="20577"/>
          <ac:spMkLst>
            <pc:docMk/>
            <pc:sldMk cId="541853025" sldId="256"/>
            <ac:spMk id="6" creationId="{D162B4DF-DE93-8FFC-8E22-8F93D91D4C25}"/>
          </ac:spMkLst>
        </pc:spChg>
        <pc:spChg chg="mod">
          <ac:chgData name="Rafael Meza" userId="S::rsm19a@fsu.edu::4c6393f8-c2f8-438d-9dd9-4397ec8c9059" providerId="AD" clId="Web-{5CF4219B-B049-4726-9B39-F4D04CEF786C}" dt="2022-12-01T22:17:49.836" v="140" actId="20577"/>
          <ac:spMkLst>
            <pc:docMk/>
            <pc:sldMk cId="541853025" sldId="256"/>
            <ac:spMk id="10" creationId="{D7E7F892-7686-754E-6C97-28E39749E8CA}"/>
          </ac:spMkLst>
        </pc:spChg>
        <pc:spChg chg="mod">
          <ac:chgData name="Rafael Meza" userId="S::rsm19a@fsu.edu::4c6393f8-c2f8-438d-9dd9-4397ec8c9059" providerId="AD" clId="Web-{5CF4219B-B049-4726-9B39-F4D04CEF786C}" dt="2022-12-01T22:54:24.869" v="357" actId="1076"/>
          <ac:spMkLst>
            <pc:docMk/>
            <pc:sldMk cId="541853025" sldId="256"/>
            <ac:spMk id="11" creationId="{B60A1634-E8D6-C4AE-34E5-8C417E9179D5}"/>
          </ac:spMkLst>
        </pc:spChg>
        <pc:spChg chg="mod">
          <ac:chgData name="Rafael Meza" userId="S::rsm19a@fsu.edu::4c6393f8-c2f8-438d-9dd9-4397ec8c9059" providerId="AD" clId="Web-{5CF4219B-B049-4726-9B39-F4D04CEF786C}" dt="2022-12-01T22:54:30.072" v="358" actId="1076"/>
          <ac:spMkLst>
            <pc:docMk/>
            <pc:sldMk cId="541853025" sldId="256"/>
            <ac:spMk id="16" creationId="{7AAC1C65-1CB9-CC56-66F3-BA37A04F5DD8}"/>
          </ac:spMkLst>
        </pc:spChg>
        <pc:spChg chg="mod">
          <ac:chgData name="Rafael Meza" userId="S::rsm19a@fsu.edu::4c6393f8-c2f8-438d-9dd9-4397ec8c9059" providerId="AD" clId="Web-{5CF4219B-B049-4726-9B39-F4D04CEF786C}" dt="2022-12-01T22:54:22.165" v="356" actId="1076"/>
          <ac:spMkLst>
            <pc:docMk/>
            <pc:sldMk cId="541853025" sldId="256"/>
            <ac:spMk id="20" creationId="{34E7C2E6-789E-FA23-1CB5-A9F152F89774}"/>
          </ac:spMkLst>
        </pc:spChg>
        <pc:spChg chg="mod">
          <ac:chgData name="Rafael Meza" userId="S::rsm19a@fsu.edu::4c6393f8-c2f8-438d-9dd9-4397ec8c9059" providerId="AD" clId="Web-{5CF4219B-B049-4726-9B39-F4D04CEF786C}" dt="2022-12-01T22:29:56.018" v="191" actId="1076"/>
          <ac:spMkLst>
            <pc:docMk/>
            <pc:sldMk cId="541853025" sldId="256"/>
            <ac:spMk id="38" creationId="{7C988260-8754-298C-BF7F-F3D25834ADA0}"/>
          </ac:spMkLst>
        </pc:spChg>
        <pc:spChg chg="mod">
          <ac:chgData name="Rafael Meza" userId="S::rsm19a@fsu.edu::4c6393f8-c2f8-438d-9dd9-4397ec8c9059" providerId="AD" clId="Web-{5CF4219B-B049-4726-9B39-F4D04CEF786C}" dt="2022-12-01T22:29:14.125" v="188" actId="1076"/>
          <ac:spMkLst>
            <pc:docMk/>
            <pc:sldMk cId="541853025" sldId="256"/>
            <ac:spMk id="45" creationId="{0DA4B44C-CBA4-DD97-E0F9-889BE49F7922}"/>
          </ac:spMkLst>
        </pc:spChg>
        <pc:spChg chg="mod">
          <ac:chgData name="Rafael Meza" userId="S::rsm19a@fsu.edu::4c6393f8-c2f8-438d-9dd9-4397ec8c9059" providerId="AD" clId="Web-{5CF4219B-B049-4726-9B39-F4D04CEF786C}" dt="2022-12-01T22:29:03.890" v="187" actId="1076"/>
          <ac:spMkLst>
            <pc:docMk/>
            <pc:sldMk cId="541853025" sldId="256"/>
            <ac:spMk id="51" creationId="{0CCA4D6D-761A-8842-B80D-D6DDC2174336}"/>
          </ac:spMkLst>
        </pc:spChg>
        <pc:spChg chg="mod">
          <ac:chgData name="Rafael Meza" userId="S::rsm19a@fsu.edu::4c6393f8-c2f8-438d-9dd9-4397ec8c9059" providerId="AD" clId="Web-{5CF4219B-B049-4726-9B39-F4D04CEF786C}" dt="2022-12-01T22:47:07.515" v="301" actId="1076"/>
          <ac:spMkLst>
            <pc:docMk/>
            <pc:sldMk cId="541853025" sldId="256"/>
            <ac:spMk id="55" creationId="{FD84D861-5B2E-1B5B-4558-FA617D5C6F12}"/>
          </ac:spMkLst>
        </pc:spChg>
        <pc:spChg chg="mod">
          <ac:chgData name="Rafael Meza" userId="S::rsm19a@fsu.edu::4c6393f8-c2f8-438d-9dd9-4397ec8c9059" providerId="AD" clId="Web-{5CF4219B-B049-4726-9B39-F4D04CEF786C}" dt="2022-12-01T22:33:10.998" v="213" actId="1076"/>
          <ac:spMkLst>
            <pc:docMk/>
            <pc:sldMk cId="541853025" sldId="256"/>
            <ac:spMk id="60" creationId="{62E82468-E7DA-7898-2DA9-0B13AFBDD032}"/>
          </ac:spMkLst>
        </pc:spChg>
        <pc:spChg chg="mod">
          <ac:chgData name="Rafael Meza" userId="S::rsm19a@fsu.edu::4c6393f8-c2f8-438d-9dd9-4397ec8c9059" providerId="AD" clId="Web-{5CF4219B-B049-4726-9B39-F4D04CEF786C}" dt="2022-12-01T22:32:38.481" v="206" actId="1076"/>
          <ac:spMkLst>
            <pc:docMk/>
            <pc:sldMk cId="541853025" sldId="256"/>
            <ac:spMk id="61" creationId="{716BFC71-5FB2-2A3D-A27D-486FF78220D5}"/>
          </ac:spMkLst>
        </pc:spChg>
        <pc:spChg chg="mod">
          <ac:chgData name="Rafael Meza" userId="S::rsm19a@fsu.edu::4c6393f8-c2f8-438d-9dd9-4397ec8c9059" providerId="AD" clId="Web-{5CF4219B-B049-4726-9B39-F4D04CEF786C}" dt="2022-12-01T22:25:24.393" v="179" actId="14100"/>
          <ac:spMkLst>
            <pc:docMk/>
            <pc:sldMk cId="541853025" sldId="256"/>
            <ac:spMk id="62" creationId="{04B4DB51-2CC5-A2EC-45BA-F426ABDE90AE}"/>
          </ac:spMkLst>
        </pc:spChg>
        <pc:spChg chg="mod">
          <ac:chgData name="Rafael Meza" userId="S::rsm19a@fsu.edu::4c6393f8-c2f8-438d-9dd9-4397ec8c9059" providerId="AD" clId="Web-{5CF4219B-B049-4726-9B39-F4D04CEF786C}" dt="2022-12-01T22:22:25.024" v="152" actId="20577"/>
          <ac:spMkLst>
            <pc:docMk/>
            <pc:sldMk cId="541853025" sldId="256"/>
            <ac:spMk id="1027" creationId="{60A1B1CC-8E96-A7EE-6513-EB1974C4CEF5}"/>
          </ac:spMkLst>
        </pc:spChg>
        <pc:spChg chg="mod">
          <ac:chgData name="Rafael Meza" userId="S::rsm19a@fsu.edu::4c6393f8-c2f8-438d-9dd9-4397ec8c9059" providerId="AD" clId="Web-{5CF4219B-B049-4726-9B39-F4D04CEF786C}" dt="2022-12-01T22:47:07.562" v="302" actId="1076"/>
          <ac:spMkLst>
            <pc:docMk/>
            <pc:sldMk cId="541853025" sldId="256"/>
            <ac:spMk id="1038" creationId="{346BB00B-4B86-EF09-ADC5-4E83B0B3BB89}"/>
          </ac:spMkLst>
        </pc:spChg>
        <pc:spChg chg="mod">
          <ac:chgData name="Rafael Meza" userId="S::rsm19a@fsu.edu::4c6393f8-c2f8-438d-9dd9-4397ec8c9059" providerId="AD" clId="Web-{5CF4219B-B049-4726-9B39-F4D04CEF786C}" dt="2022-12-01T22:47:07.593" v="303" actId="1076"/>
          <ac:spMkLst>
            <pc:docMk/>
            <pc:sldMk cId="541853025" sldId="256"/>
            <ac:spMk id="1039" creationId="{317759E2-9BEB-F117-2A68-323CAA474ACC}"/>
          </ac:spMkLst>
        </pc:spChg>
        <pc:spChg chg="mod">
          <ac:chgData name="Rafael Meza" userId="S::rsm19a@fsu.edu::4c6393f8-c2f8-438d-9dd9-4397ec8c9059" providerId="AD" clId="Web-{5CF4219B-B049-4726-9B39-F4D04CEF786C}" dt="2022-12-01T22:47:07.625" v="304" actId="1076"/>
          <ac:spMkLst>
            <pc:docMk/>
            <pc:sldMk cId="541853025" sldId="256"/>
            <ac:spMk id="1040" creationId="{F4EDFE8F-88AC-E98B-6D4E-A3B7849FB1C3}"/>
          </ac:spMkLst>
        </pc:spChg>
        <pc:spChg chg="mod">
          <ac:chgData name="Rafael Meza" userId="S::rsm19a@fsu.edu::4c6393f8-c2f8-438d-9dd9-4397ec8c9059" providerId="AD" clId="Web-{5CF4219B-B049-4726-9B39-F4D04CEF786C}" dt="2022-12-01T22:47:07.656" v="305" actId="1076"/>
          <ac:spMkLst>
            <pc:docMk/>
            <pc:sldMk cId="541853025" sldId="256"/>
            <ac:spMk id="1042" creationId="{774ABE62-C8E7-EF81-A146-9ACC59821B2D}"/>
          </ac:spMkLst>
        </pc:spChg>
        <pc:spChg chg="mod">
          <ac:chgData name="Rafael Meza" userId="S::rsm19a@fsu.edu::4c6393f8-c2f8-438d-9dd9-4397ec8c9059" providerId="AD" clId="Web-{5CF4219B-B049-4726-9B39-F4D04CEF786C}" dt="2022-12-01T22:28:28.998" v="182" actId="1076"/>
          <ac:spMkLst>
            <pc:docMk/>
            <pc:sldMk cId="541853025" sldId="256"/>
            <ac:spMk id="1060" creationId="{57D781D3-E718-B834-F8E4-8F8E3C348E75}"/>
          </ac:spMkLst>
        </pc:spChg>
        <pc:spChg chg="mod">
          <ac:chgData name="Rafael Meza" userId="S::rsm19a@fsu.edu::4c6393f8-c2f8-438d-9dd9-4397ec8c9059" providerId="AD" clId="Web-{5CF4219B-B049-4726-9B39-F4D04CEF786C}" dt="2022-12-01T22:28:29.029" v="183" actId="1076"/>
          <ac:spMkLst>
            <pc:docMk/>
            <pc:sldMk cId="541853025" sldId="256"/>
            <ac:spMk id="1065" creationId="{868B4A2C-491C-0206-BBA2-E4D4DCF83977}"/>
          </ac:spMkLst>
        </pc:spChg>
        <pc:spChg chg="mod">
          <ac:chgData name="Rafael Meza" userId="S::rsm19a@fsu.edu::4c6393f8-c2f8-438d-9dd9-4397ec8c9059" providerId="AD" clId="Web-{5CF4219B-B049-4726-9B39-F4D04CEF786C}" dt="2022-12-01T22:29:24.235" v="189" actId="1076"/>
          <ac:spMkLst>
            <pc:docMk/>
            <pc:sldMk cId="541853025" sldId="256"/>
            <ac:spMk id="1068" creationId="{F472D0BC-6DB9-8E1C-BD21-2672874BDC4B}"/>
          </ac:spMkLst>
        </pc:spChg>
        <pc:spChg chg="mod">
          <ac:chgData name="Rafael Meza" userId="S::rsm19a@fsu.edu::4c6393f8-c2f8-438d-9dd9-4397ec8c9059" providerId="AD" clId="Web-{5CF4219B-B049-4726-9B39-F4D04CEF786C}" dt="2022-12-01T22:41:19.761" v="271" actId="20577"/>
          <ac:spMkLst>
            <pc:docMk/>
            <pc:sldMk cId="541853025" sldId="256"/>
            <ac:spMk id="1087" creationId="{FAB9F384-E4A3-A086-E1EF-A8098292E149}"/>
          </ac:spMkLst>
        </pc:spChg>
        <pc:spChg chg="mod">
          <ac:chgData name="Rafael Meza" userId="S::rsm19a@fsu.edu::4c6393f8-c2f8-438d-9dd9-4397ec8c9059" providerId="AD" clId="Web-{5CF4219B-B049-4726-9B39-F4D04CEF786C}" dt="2022-12-01T22:41:29.152" v="275" actId="20577"/>
          <ac:spMkLst>
            <pc:docMk/>
            <pc:sldMk cId="541853025" sldId="256"/>
            <ac:spMk id="1092" creationId="{89F6B441-3019-6300-B275-C1B81BF607DB}"/>
          </ac:spMkLst>
        </pc:spChg>
        <pc:spChg chg="mod">
          <ac:chgData name="Rafael Meza" userId="S::rsm19a@fsu.edu::4c6393f8-c2f8-438d-9dd9-4397ec8c9059" providerId="AD" clId="Web-{5CF4219B-B049-4726-9B39-F4D04CEF786C}" dt="2022-12-01T22:42:01.498" v="279" actId="20577"/>
          <ac:spMkLst>
            <pc:docMk/>
            <pc:sldMk cId="541853025" sldId="256"/>
            <ac:spMk id="1097" creationId="{A57F3EA1-9F4A-DD2F-F8B2-82B025BF32C3}"/>
          </ac:spMkLst>
        </pc:spChg>
        <pc:spChg chg="mod">
          <ac:chgData name="Rafael Meza" userId="S::rsm19a@fsu.edu::4c6393f8-c2f8-438d-9dd9-4397ec8c9059" providerId="AD" clId="Web-{5CF4219B-B049-4726-9B39-F4D04CEF786C}" dt="2022-12-01T22:42:26.515" v="283" actId="20577"/>
          <ac:spMkLst>
            <pc:docMk/>
            <pc:sldMk cId="541853025" sldId="256"/>
            <ac:spMk id="1102" creationId="{A2C4C937-1DB5-E09C-1C02-86C026FD7738}"/>
          </ac:spMkLst>
        </pc:spChg>
        <pc:spChg chg="add">
          <ac:chgData name="Rafael Meza" userId="S::rsm19a@fsu.edu::4c6393f8-c2f8-438d-9dd9-4397ec8c9059" providerId="AD" clId="Web-{5CF4219B-B049-4726-9B39-F4D04CEF786C}" dt="2022-12-01T22:51:47.453" v="333"/>
          <ac:spMkLst>
            <pc:docMk/>
            <pc:sldMk cId="541853025" sldId="256"/>
            <ac:spMk id="1108" creationId="{51C2AEE9-7AD9-F33B-56D7-6F59F48480B9}"/>
          </ac:spMkLst>
        </pc:spChg>
        <pc:spChg chg="add">
          <ac:chgData name="Rafael Meza" userId="S::rsm19a@fsu.edu::4c6393f8-c2f8-438d-9dd9-4397ec8c9059" providerId="AD" clId="Web-{5CF4219B-B049-4726-9B39-F4D04CEF786C}" dt="2022-12-01T22:51:47.453" v="333"/>
          <ac:spMkLst>
            <pc:docMk/>
            <pc:sldMk cId="541853025" sldId="256"/>
            <ac:spMk id="1109" creationId="{63F025C8-837B-4CE3-7F44-BFA3833FFC81}"/>
          </ac:spMkLst>
        </pc:spChg>
        <pc:spChg chg="add">
          <ac:chgData name="Rafael Meza" userId="S::rsm19a@fsu.edu::4c6393f8-c2f8-438d-9dd9-4397ec8c9059" providerId="AD" clId="Web-{5CF4219B-B049-4726-9B39-F4D04CEF786C}" dt="2022-12-01T22:51:47.453" v="333"/>
          <ac:spMkLst>
            <pc:docMk/>
            <pc:sldMk cId="541853025" sldId="256"/>
            <ac:spMk id="1110" creationId="{964EDD89-EB30-B410-7854-C1AB42FB9B32}"/>
          </ac:spMkLst>
        </pc:spChg>
        <pc:spChg chg="add">
          <ac:chgData name="Rafael Meza" userId="S::rsm19a@fsu.edu::4c6393f8-c2f8-438d-9dd9-4397ec8c9059" providerId="AD" clId="Web-{5CF4219B-B049-4726-9B39-F4D04CEF786C}" dt="2022-12-01T22:51:53.172" v="335"/>
          <ac:spMkLst>
            <pc:docMk/>
            <pc:sldMk cId="541853025" sldId="256"/>
            <ac:spMk id="1112" creationId="{E700C3D0-FB5A-A069-F224-FB795109BE65}"/>
          </ac:spMkLst>
        </pc:spChg>
        <pc:spChg chg="add">
          <ac:chgData name="Rafael Meza" userId="S::rsm19a@fsu.edu::4c6393f8-c2f8-438d-9dd9-4397ec8c9059" providerId="AD" clId="Web-{5CF4219B-B049-4726-9B39-F4D04CEF786C}" dt="2022-12-01T22:51:53.172" v="335"/>
          <ac:spMkLst>
            <pc:docMk/>
            <pc:sldMk cId="541853025" sldId="256"/>
            <ac:spMk id="1113" creationId="{EF5AB27B-D524-F802-5D1D-DF10B52ABDFC}"/>
          </ac:spMkLst>
        </pc:spChg>
        <pc:spChg chg="add">
          <ac:chgData name="Rafael Meza" userId="S::rsm19a@fsu.edu::4c6393f8-c2f8-438d-9dd9-4397ec8c9059" providerId="AD" clId="Web-{5CF4219B-B049-4726-9B39-F4D04CEF786C}" dt="2022-12-01T22:51:53.172" v="335"/>
          <ac:spMkLst>
            <pc:docMk/>
            <pc:sldMk cId="541853025" sldId="256"/>
            <ac:spMk id="1114" creationId="{60731745-D244-A768-47D4-6E0537DE8AC9}"/>
          </ac:spMkLst>
        </pc:spChg>
        <pc:spChg chg="add">
          <ac:chgData name="Rafael Meza" userId="S::rsm19a@fsu.edu::4c6393f8-c2f8-438d-9dd9-4397ec8c9059" providerId="AD" clId="Web-{5CF4219B-B049-4726-9B39-F4D04CEF786C}" dt="2022-12-01T22:52:05.345" v="337"/>
          <ac:spMkLst>
            <pc:docMk/>
            <pc:sldMk cId="541853025" sldId="256"/>
            <ac:spMk id="1116" creationId="{54603320-5339-75B5-0904-76959C375BB8}"/>
          </ac:spMkLst>
        </pc:spChg>
        <pc:spChg chg="add">
          <ac:chgData name="Rafael Meza" userId="S::rsm19a@fsu.edu::4c6393f8-c2f8-438d-9dd9-4397ec8c9059" providerId="AD" clId="Web-{5CF4219B-B049-4726-9B39-F4D04CEF786C}" dt="2022-12-01T22:52:05.345" v="337"/>
          <ac:spMkLst>
            <pc:docMk/>
            <pc:sldMk cId="541853025" sldId="256"/>
            <ac:spMk id="1117" creationId="{6D46A9E0-B5A2-BD2C-68D4-120190F99036}"/>
          </ac:spMkLst>
        </pc:spChg>
        <pc:spChg chg="add">
          <ac:chgData name="Rafael Meza" userId="S::rsm19a@fsu.edu::4c6393f8-c2f8-438d-9dd9-4397ec8c9059" providerId="AD" clId="Web-{5CF4219B-B049-4726-9B39-F4D04CEF786C}" dt="2022-12-01T22:52:05.345" v="337"/>
          <ac:spMkLst>
            <pc:docMk/>
            <pc:sldMk cId="541853025" sldId="256"/>
            <ac:spMk id="1118" creationId="{51DA4D88-059A-362E-A53A-0F2CC51F2EC8}"/>
          </ac:spMkLst>
        </pc:spChg>
        <pc:spChg chg="add">
          <ac:chgData name="Rafael Meza" userId="S::rsm19a@fsu.edu::4c6393f8-c2f8-438d-9dd9-4397ec8c9059" providerId="AD" clId="Web-{5CF4219B-B049-4726-9B39-F4D04CEF786C}" dt="2022-12-01T22:52:07.298" v="338"/>
          <ac:spMkLst>
            <pc:docMk/>
            <pc:sldMk cId="541853025" sldId="256"/>
            <ac:spMk id="1120" creationId="{54603320-5339-75B5-0904-76959C375BB8}"/>
          </ac:spMkLst>
        </pc:spChg>
        <pc:spChg chg="add">
          <ac:chgData name="Rafael Meza" userId="S::rsm19a@fsu.edu::4c6393f8-c2f8-438d-9dd9-4397ec8c9059" providerId="AD" clId="Web-{5CF4219B-B049-4726-9B39-F4D04CEF786C}" dt="2022-12-01T22:52:07.298" v="338"/>
          <ac:spMkLst>
            <pc:docMk/>
            <pc:sldMk cId="541853025" sldId="256"/>
            <ac:spMk id="1121" creationId="{6D46A9E0-B5A2-BD2C-68D4-120190F99036}"/>
          </ac:spMkLst>
        </pc:spChg>
        <pc:spChg chg="add">
          <ac:chgData name="Rafael Meza" userId="S::rsm19a@fsu.edu::4c6393f8-c2f8-438d-9dd9-4397ec8c9059" providerId="AD" clId="Web-{5CF4219B-B049-4726-9B39-F4D04CEF786C}" dt="2022-12-01T22:52:07.298" v="338"/>
          <ac:spMkLst>
            <pc:docMk/>
            <pc:sldMk cId="541853025" sldId="256"/>
            <ac:spMk id="1122" creationId="{51DA4D88-059A-362E-A53A-0F2CC51F2EC8}"/>
          </ac:spMkLst>
        </pc:spChg>
        <pc:spChg chg="add">
          <ac:chgData name="Rafael Meza" userId="S::rsm19a@fsu.edu::4c6393f8-c2f8-438d-9dd9-4397ec8c9059" providerId="AD" clId="Web-{5CF4219B-B049-4726-9B39-F4D04CEF786C}" dt="2022-12-01T22:52:17.189" v="341"/>
          <ac:spMkLst>
            <pc:docMk/>
            <pc:sldMk cId="541853025" sldId="256"/>
            <ac:spMk id="1124" creationId="{875A286E-3335-BD22-0BFF-CDE700026836}"/>
          </ac:spMkLst>
        </pc:spChg>
        <pc:spChg chg="add">
          <ac:chgData name="Rafael Meza" userId="S::rsm19a@fsu.edu::4c6393f8-c2f8-438d-9dd9-4397ec8c9059" providerId="AD" clId="Web-{5CF4219B-B049-4726-9B39-F4D04CEF786C}" dt="2022-12-01T22:52:17.189" v="341"/>
          <ac:spMkLst>
            <pc:docMk/>
            <pc:sldMk cId="541853025" sldId="256"/>
            <ac:spMk id="1125" creationId="{C3D7E2C8-0343-04E9-6AC2-4ED7CF5DFFFB}"/>
          </ac:spMkLst>
        </pc:spChg>
        <pc:spChg chg="add">
          <ac:chgData name="Rafael Meza" userId="S::rsm19a@fsu.edu::4c6393f8-c2f8-438d-9dd9-4397ec8c9059" providerId="AD" clId="Web-{5CF4219B-B049-4726-9B39-F4D04CEF786C}" dt="2022-12-01T22:52:17.189" v="341"/>
          <ac:spMkLst>
            <pc:docMk/>
            <pc:sldMk cId="541853025" sldId="256"/>
            <ac:spMk id="1126" creationId="{AEFD205F-D9F9-FF3F-F38C-017E07886531}"/>
          </ac:spMkLst>
        </pc:spChg>
        <pc:spChg chg="add">
          <ac:chgData name="Rafael Meza" userId="S::rsm19a@fsu.edu::4c6393f8-c2f8-438d-9dd9-4397ec8c9059" providerId="AD" clId="Web-{5CF4219B-B049-4726-9B39-F4D04CEF786C}" dt="2022-12-01T22:52:25.018" v="343"/>
          <ac:spMkLst>
            <pc:docMk/>
            <pc:sldMk cId="541853025" sldId="256"/>
            <ac:spMk id="1128" creationId="{36C0B371-9054-EA63-6D87-2D8B61363ABA}"/>
          </ac:spMkLst>
        </pc:spChg>
        <pc:spChg chg="add">
          <ac:chgData name="Rafael Meza" userId="S::rsm19a@fsu.edu::4c6393f8-c2f8-438d-9dd9-4397ec8c9059" providerId="AD" clId="Web-{5CF4219B-B049-4726-9B39-F4D04CEF786C}" dt="2022-12-01T22:52:25.018" v="343"/>
          <ac:spMkLst>
            <pc:docMk/>
            <pc:sldMk cId="541853025" sldId="256"/>
            <ac:spMk id="1129" creationId="{79738DBF-8B2F-944A-CD07-2922031DC255}"/>
          </ac:spMkLst>
        </pc:spChg>
        <pc:spChg chg="add">
          <ac:chgData name="Rafael Meza" userId="S::rsm19a@fsu.edu::4c6393f8-c2f8-438d-9dd9-4397ec8c9059" providerId="AD" clId="Web-{5CF4219B-B049-4726-9B39-F4D04CEF786C}" dt="2022-12-01T22:52:25.018" v="343"/>
          <ac:spMkLst>
            <pc:docMk/>
            <pc:sldMk cId="541853025" sldId="256"/>
            <ac:spMk id="1130" creationId="{AD849C32-0EEF-4654-7C67-D9F8C467DC67}"/>
          </ac:spMkLst>
        </pc:spChg>
        <pc:grpChg chg="add del mod">
          <ac:chgData name="Rafael Meza" userId="S::rsm19a@fsu.edu::4c6393f8-c2f8-438d-9dd9-4397ec8c9059" providerId="AD" clId="Web-{5CF4219B-B049-4726-9B39-F4D04CEF786C}" dt="2022-12-01T22:43:01.423" v="286"/>
          <ac:grpSpMkLst>
            <pc:docMk/>
            <pc:sldMk cId="541853025" sldId="256"/>
            <ac:grpSpMk id="1061" creationId="{C0BC28D7-1D91-9DF1-ACFF-CE5E1BEA176F}"/>
          </ac:grpSpMkLst>
        </pc:grpChg>
        <pc:grpChg chg="add del mod">
          <ac:chgData name="Rafael Meza" userId="S::rsm19a@fsu.edu::4c6393f8-c2f8-438d-9dd9-4397ec8c9059" providerId="AD" clId="Web-{5CF4219B-B049-4726-9B39-F4D04CEF786C}" dt="2022-12-01T22:41:46.841" v="278"/>
          <ac:grpSpMkLst>
            <pc:docMk/>
            <pc:sldMk cId="541853025" sldId="256"/>
            <ac:grpSpMk id="1062" creationId="{CD5B3702-0FA1-1D79-3A39-E06569A550BE}"/>
          </ac:grpSpMkLst>
        </pc:grpChg>
        <pc:grpChg chg="add">
          <ac:chgData name="Rafael Meza" userId="S::rsm19a@fsu.edu::4c6393f8-c2f8-438d-9dd9-4397ec8c9059" providerId="AD" clId="Web-{5CF4219B-B049-4726-9B39-F4D04CEF786C}" dt="2022-12-01T22:33:57.001" v="219"/>
          <ac:grpSpMkLst>
            <pc:docMk/>
            <pc:sldMk cId="541853025" sldId="256"/>
            <ac:grpSpMk id="1063" creationId="{F6DF5119-BB4A-B931-6C7E-3ABD27FF4BED}"/>
          </ac:grpSpMkLst>
        </pc:grpChg>
        <pc:grpChg chg="add del">
          <ac:chgData name="Rafael Meza" userId="S::rsm19a@fsu.edu::4c6393f8-c2f8-438d-9dd9-4397ec8c9059" providerId="AD" clId="Web-{5CF4219B-B049-4726-9B39-F4D04CEF786C}" dt="2022-12-01T22:40:39.790" v="265"/>
          <ac:grpSpMkLst>
            <pc:docMk/>
            <pc:sldMk cId="541853025" sldId="256"/>
            <ac:grpSpMk id="1070" creationId="{64EE0462-1059-3723-47BB-55537247C627}"/>
          </ac:grpSpMkLst>
        </pc:grpChg>
        <pc:grpChg chg="add del mod">
          <ac:chgData name="Rafael Meza" userId="S::rsm19a@fsu.edu::4c6393f8-c2f8-438d-9dd9-4397ec8c9059" providerId="AD" clId="Web-{5CF4219B-B049-4726-9B39-F4D04CEF786C}" dt="2022-12-01T22:40:37.165" v="264"/>
          <ac:grpSpMkLst>
            <pc:docMk/>
            <pc:sldMk cId="541853025" sldId="256"/>
            <ac:grpSpMk id="1078" creationId="{B7A1BCBA-BE2C-5CE6-9E6D-F3D7C19AB212}"/>
          </ac:grpSpMkLst>
        </pc:grpChg>
        <pc:grpChg chg="add del mod">
          <ac:chgData name="Rafael Meza" userId="S::rsm19a@fsu.edu::4c6393f8-c2f8-438d-9dd9-4397ec8c9059" providerId="AD" clId="Web-{5CF4219B-B049-4726-9B39-F4D04CEF786C}" dt="2022-12-01T22:52:04.079" v="336"/>
          <ac:grpSpMkLst>
            <pc:docMk/>
            <pc:sldMk cId="541853025" sldId="256"/>
            <ac:grpSpMk id="1083" creationId="{1AE7FA1B-8D8B-24EF-CADD-2BF0B4FD8849}"/>
          </ac:grpSpMkLst>
        </pc:grpChg>
        <pc:grpChg chg="add del mod">
          <ac:chgData name="Rafael Meza" userId="S::rsm19a@fsu.edu::4c6393f8-c2f8-438d-9dd9-4397ec8c9059" providerId="AD" clId="Web-{5CF4219B-B049-4726-9B39-F4D04CEF786C}" dt="2022-12-01T22:52:15.830" v="340"/>
          <ac:grpSpMkLst>
            <pc:docMk/>
            <pc:sldMk cId="541853025" sldId="256"/>
            <ac:grpSpMk id="1088" creationId="{5D7C55B7-92B5-8A07-D90B-A9C4F8E277E5}"/>
          </ac:grpSpMkLst>
        </pc:grpChg>
        <pc:grpChg chg="add del mod">
          <ac:chgData name="Rafael Meza" userId="S::rsm19a@fsu.edu::4c6393f8-c2f8-438d-9dd9-4397ec8c9059" providerId="AD" clId="Web-{5CF4219B-B049-4726-9B39-F4D04CEF786C}" dt="2022-12-01T22:51:52.094" v="334"/>
          <ac:grpSpMkLst>
            <pc:docMk/>
            <pc:sldMk cId="541853025" sldId="256"/>
            <ac:grpSpMk id="1093" creationId="{CE92AA67-2026-A19E-CA41-4FF575EB7A06}"/>
          </ac:grpSpMkLst>
        </pc:grpChg>
        <pc:grpChg chg="add del mod">
          <ac:chgData name="Rafael Meza" userId="S::rsm19a@fsu.edu::4c6393f8-c2f8-438d-9dd9-4397ec8c9059" providerId="AD" clId="Web-{5CF4219B-B049-4726-9B39-F4D04CEF786C}" dt="2022-12-01T22:51:46.469" v="332"/>
          <ac:grpSpMkLst>
            <pc:docMk/>
            <pc:sldMk cId="541853025" sldId="256"/>
            <ac:grpSpMk id="1098" creationId="{C4AB1861-30B5-0AF9-C5BD-1B12F102602C}"/>
          </ac:grpSpMkLst>
        </pc:grpChg>
        <pc:grpChg chg="add del mod">
          <ac:chgData name="Rafael Meza" userId="S::rsm19a@fsu.edu::4c6393f8-c2f8-438d-9dd9-4397ec8c9059" providerId="AD" clId="Web-{5CF4219B-B049-4726-9B39-F4D04CEF786C}" dt="2022-12-01T22:52:23.846" v="342"/>
          <ac:grpSpMkLst>
            <pc:docMk/>
            <pc:sldMk cId="541853025" sldId="256"/>
            <ac:grpSpMk id="1103" creationId="{A31EF74A-71D9-0BBE-0045-833CADF6E655}"/>
          </ac:grpSpMkLst>
        </pc:grpChg>
        <pc:grpChg chg="add mod">
          <ac:chgData name="Rafael Meza" userId="S::rsm19a@fsu.edu::4c6393f8-c2f8-438d-9dd9-4397ec8c9059" providerId="AD" clId="Web-{5CF4219B-B049-4726-9B39-F4D04CEF786C}" dt="2022-12-01T22:52:45.035" v="348" actId="1076"/>
          <ac:grpSpMkLst>
            <pc:docMk/>
            <pc:sldMk cId="541853025" sldId="256"/>
            <ac:grpSpMk id="1107" creationId="{F0C471C9-28B6-12C8-04B6-D14707E861F7}"/>
          </ac:grpSpMkLst>
        </pc:grpChg>
        <pc:grpChg chg="add mod">
          <ac:chgData name="Rafael Meza" userId="S::rsm19a@fsu.edu::4c6393f8-c2f8-438d-9dd9-4397ec8c9059" providerId="AD" clId="Web-{5CF4219B-B049-4726-9B39-F4D04CEF786C}" dt="2022-12-01T22:52:45.082" v="349" actId="1076"/>
          <ac:grpSpMkLst>
            <pc:docMk/>
            <pc:sldMk cId="541853025" sldId="256"/>
            <ac:grpSpMk id="1111" creationId="{18DFB797-5226-F07A-3334-4FDFCD44E10A}"/>
          </ac:grpSpMkLst>
        </pc:grpChg>
        <pc:grpChg chg="add mod">
          <ac:chgData name="Rafael Meza" userId="S::rsm19a@fsu.edu::4c6393f8-c2f8-438d-9dd9-4397ec8c9059" providerId="AD" clId="Web-{5CF4219B-B049-4726-9B39-F4D04CEF786C}" dt="2022-12-01T22:52:45.113" v="350" actId="1076"/>
          <ac:grpSpMkLst>
            <pc:docMk/>
            <pc:sldMk cId="541853025" sldId="256"/>
            <ac:grpSpMk id="1115" creationId="{6BEC0F09-F3B5-199E-A25C-2668F05EB244}"/>
          </ac:grpSpMkLst>
        </pc:grpChg>
        <pc:grpChg chg="add del">
          <ac:chgData name="Rafael Meza" userId="S::rsm19a@fsu.edu::4c6393f8-c2f8-438d-9dd9-4397ec8c9059" providerId="AD" clId="Web-{5CF4219B-B049-4726-9B39-F4D04CEF786C}" dt="2022-12-01T22:52:10.564" v="339"/>
          <ac:grpSpMkLst>
            <pc:docMk/>
            <pc:sldMk cId="541853025" sldId="256"/>
            <ac:grpSpMk id="1119" creationId="{6BEC0F09-F3B5-199E-A25C-2668F05EB244}"/>
          </ac:grpSpMkLst>
        </pc:grpChg>
        <pc:grpChg chg="add mod">
          <ac:chgData name="Rafael Meza" userId="S::rsm19a@fsu.edu::4c6393f8-c2f8-438d-9dd9-4397ec8c9059" providerId="AD" clId="Web-{5CF4219B-B049-4726-9B39-F4D04CEF786C}" dt="2022-12-01T22:52:45.160" v="351" actId="1076"/>
          <ac:grpSpMkLst>
            <pc:docMk/>
            <pc:sldMk cId="541853025" sldId="256"/>
            <ac:grpSpMk id="1123" creationId="{FA1F557E-7335-E3E2-5857-707A08034D39}"/>
          </ac:grpSpMkLst>
        </pc:grpChg>
        <pc:grpChg chg="add mod">
          <ac:chgData name="Rafael Meza" userId="S::rsm19a@fsu.edu::4c6393f8-c2f8-438d-9dd9-4397ec8c9059" providerId="AD" clId="Web-{5CF4219B-B049-4726-9B39-F4D04CEF786C}" dt="2022-12-01T22:52:45.191" v="352" actId="1076"/>
          <ac:grpSpMkLst>
            <pc:docMk/>
            <pc:sldMk cId="541853025" sldId="256"/>
            <ac:grpSpMk id="1127" creationId="{AB1D9D2A-18B5-71A2-7BDE-6755A1E1AA5A}"/>
          </ac:grpSpMkLst>
        </pc:grpChg>
        <pc:grpChg chg="add mod">
          <ac:chgData name="Rafael Meza" userId="S::rsm19a@fsu.edu::4c6393f8-c2f8-438d-9dd9-4397ec8c9059" providerId="AD" clId="Web-{5CF4219B-B049-4726-9B39-F4D04CEF786C}" dt="2022-12-01T22:53:32.741" v="354" actId="1076"/>
          <ac:grpSpMkLst>
            <pc:docMk/>
            <pc:sldMk cId="541853025" sldId="256"/>
            <ac:grpSpMk id="1131" creationId="{75B9D308-0FB2-BE14-F4FF-C536C4A09338}"/>
          </ac:grpSpMkLst>
        </pc:grpChg>
        <pc:picChg chg="mod">
          <ac:chgData name="Rafael Meza" userId="S::rsm19a@fsu.edu::4c6393f8-c2f8-438d-9dd9-4397ec8c9059" providerId="AD" clId="Web-{5CF4219B-B049-4726-9B39-F4D04CEF786C}" dt="2022-12-01T22:46:37.998" v="300" actId="1076"/>
          <ac:picMkLst>
            <pc:docMk/>
            <pc:sldMk cId="541853025" sldId="256"/>
            <ac:picMk id="53" creationId="{41789599-369C-C2A7-1A9B-BFB4BDF26B9D}"/>
          </ac:picMkLst>
        </pc:picChg>
        <pc:picChg chg="mod modCrop">
          <ac:chgData name="Rafael Meza" userId="S::rsm19a@fsu.edu::4c6393f8-c2f8-438d-9dd9-4397ec8c9059" providerId="AD" clId="Web-{5CF4219B-B049-4726-9B39-F4D04CEF786C}" dt="2022-12-01T22:25:00.533" v="176" actId="1076"/>
          <ac:picMkLst>
            <pc:docMk/>
            <pc:sldMk cId="541853025" sldId="256"/>
            <ac:picMk id="1029" creationId="{0FFFC691-144B-6DDF-D1FB-0BF9375F525B}"/>
          </ac:picMkLst>
        </pc:picChg>
        <pc:picChg chg="add mod">
          <ac:chgData name="Rafael Meza" userId="S::rsm19a@fsu.edu::4c6393f8-c2f8-438d-9dd9-4397ec8c9059" providerId="AD" clId="Web-{5CF4219B-B049-4726-9B39-F4D04CEF786C}" dt="2022-12-01T22:28:56.578" v="186" actId="1076"/>
          <ac:picMkLst>
            <pc:docMk/>
            <pc:sldMk cId="541853025" sldId="256"/>
            <ac:picMk id="1033" creationId="{937FA6EE-1C32-9259-BD61-16BB5FC77C8B}"/>
          </ac:picMkLst>
        </pc:picChg>
        <pc:picChg chg="add mod">
          <ac:chgData name="Rafael Meza" userId="S::rsm19a@fsu.edu::4c6393f8-c2f8-438d-9dd9-4397ec8c9059" providerId="AD" clId="Web-{5CF4219B-B049-4726-9B39-F4D04CEF786C}" dt="2022-12-01T22:28:53.734" v="185" actId="1076"/>
          <ac:picMkLst>
            <pc:docMk/>
            <pc:sldMk cId="541853025" sldId="256"/>
            <ac:picMk id="1034" creationId="{3B31A761-45BF-A85C-6F2E-99AD6A42FFA7}"/>
          </ac:picMkLst>
        </pc:picChg>
        <pc:picChg chg="add mod modCrop">
          <ac:chgData name="Rafael Meza" userId="S::rsm19a@fsu.edu::4c6393f8-c2f8-438d-9dd9-4397ec8c9059" providerId="AD" clId="Web-{5CF4219B-B049-4726-9B39-F4D04CEF786C}" dt="2022-12-01T22:11:42.346" v="110" actId="1076"/>
          <ac:picMkLst>
            <pc:docMk/>
            <pc:sldMk cId="541853025" sldId="256"/>
            <ac:picMk id="1035" creationId="{09AF3959-4FB7-81E4-C17B-29BC6CAC6E7F}"/>
          </ac:picMkLst>
        </pc:picChg>
        <pc:picChg chg="mod">
          <ac:chgData name="Rafael Meza" userId="S::rsm19a@fsu.edu::4c6393f8-c2f8-438d-9dd9-4397ec8c9059" providerId="AD" clId="Web-{5CF4219B-B049-4726-9B39-F4D04CEF786C}" dt="2022-12-01T22:21:15.739" v="150" actId="1076"/>
          <ac:picMkLst>
            <pc:docMk/>
            <pc:sldMk cId="541853025" sldId="256"/>
            <ac:picMk id="1043" creationId="{770DA142-4282-67EF-575C-684BD954B111}"/>
          </ac:picMkLst>
        </pc:picChg>
        <pc:picChg chg="mod">
          <ac:chgData name="Rafael Meza" userId="S::rsm19a@fsu.edu::4c6393f8-c2f8-438d-9dd9-4397ec8c9059" providerId="AD" clId="Web-{5CF4219B-B049-4726-9B39-F4D04CEF786C}" dt="2022-12-01T22:35:10.130" v="231" actId="14100"/>
          <ac:picMkLst>
            <pc:docMk/>
            <pc:sldMk cId="541853025" sldId="256"/>
            <ac:picMk id="1045" creationId="{07CBB7E2-9664-F781-D296-25E6BD45204D}"/>
          </ac:picMkLst>
        </pc:picChg>
        <pc:picChg chg="del mod">
          <ac:chgData name="Rafael Meza" userId="S::rsm19a@fsu.edu::4c6393f8-c2f8-438d-9dd9-4397ec8c9059" providerId="AD" clId="Web-{5CF4219B-B049-4726-9B39-F4D04CEF786C}" dt="2022-12-01T22:17:06.787" v="134"/>
          <ac:picMkLst>
            <pc:docMk/>
            <pc:sldMk cId="541853025" sldId="256"/>
            <ac:picMk id="1046" creationId="{96B7D679-445B-6A7A-F61B-D85800C1150B}"/>
          </ac:picMkLst>
        </pc:picChg>
        <pc:picChg chg="mod">
          <ac:chgData name="Rafael Meza" userId="S::rsm19a@fsu.edu::4c6393f8-c2f8-438d-9dd9-4397ec8c9059" providerId="AD" clId="Web-{5CF4219B-B049-4726-9B39-F4D04CEF786C}" dt="2022-12-01T22:32:38.512" v="207" actId="1076"/>
          <ac:picMkLst>
            <pc:docMk/>
            <pc:sldMk cId="541853025" sldId="256"/>
            <ac:picMk id="1047" creationId="{0A43A58B-D211-FF21-DC1A-F77BF3E6388E}"/>
          </ac:picMkLst>
        </pc:picChg>
        <pc:picChg chg="mod">
          <ac:chgData name="Rafael Meza" userId="S::rsm19a@fsu.edu::4c6393f8-c2f8-438d-9dd9-4397ec8c9059" providerId="AD" clId="Web-{5CF4219B-B049-4726-9B39-F4D04CEF786C}" dt="2022-12-01T22:20:24.017" v="149" actId="1076"/>
          <ac:picMkLst>
            <pc:docMk/>
            <pc:sldMk cId="541853025" sldId="256"/>
            <ac:picMk id="1049" creationId="{3AD48A48-0E30-7E59-8FA8-9E45D7A890EF}"/>
          </ac:picMkLst>
        </pc:picChg>
        <pc:picChg chg="add del mod">
          <ac:chgData name="Rafael Meza" userId="S::rsm19a@fsu.edu::4c6393f8-c2f8-438d-9dd9-4397ec8c9059" providerId="AD" clId="Web-{5CF4219B-B049-4726-9B39-F4D04CEF786C}" dt="2022-12-01T22:15:15.233" v="124"/>
          <ac:picMkLst>
            <pc:docMk/>
            <pc:sldMk cId="541853025" sldId="256"/>
            <ac:picMk id="1050" creationId="{6DB63287-B8C0-9033-2393-B38F63E93BAE}"/>
          </ac:picMkLst>
        </pc:picChg>
        <pc:picChg chg="add mod">
          <ac:chgData name="Rafael Meza" userId="S::rsm19a@fsu.edu::4c6393f8-c2f8-438d-9dd9-4397ec8c9059" providerId="AD" clId="Web-{5CF4219B-B049-4726-9B39-F4D04CEF786C}" dt="2022-12-01T22:17:26.632" v="139" actId="1076"/>
          <ac:picMkLst>
            <pc:docMk/>
            <pc:sldMk cId="541853025" sldId="256"/>
            <ac:picMk id="1055" creationId="{9914B1AD-A673-8808-EF59-2E13B275C637}"/>
          </ac:picMkLst>
        </pc:picChg>
        <pc:picChg chg="mod modCrop">
          <ac:chgData name="Rafael Meza" userId="S::rsm19a@fsu.edu::4c6393f8-c2f8-438d-9dd9-4397ec8c9059" providerId="AD" clId="Web-{5CF4219B-B049-4726-9B39-F4D04CEF786C}" dt="2022-12-01T22:25:04.658" v="177" actId="1076"/>
          <ac:picMkLst>
            <pc:docMk/>
            <pc:sldMk cId="541853025" sldId="256"/>
            <ac:picMk id="1057" creationId="{8CC3C579-DAAF-7DA9-F1A6-BF94634D5651}"/>
          </ac:picMkLst>
        </pc:picChg>
        <pc:picChg chg="mod">
          <ac:chgData name="Rafael Meza" userId="S::rsm19a@fsu.edu::4c6393f8-c2f8-438d-9dd9-4397ec8c9059" providerId="AD" clId="Web-{5CF4219B-B049-4726-9B39-F4D04CEF786C}" dt="2022-12-01T22:25:13.643" v="178" actId="1076"/>
          <ac:picMkLst>
            <pc:docMk/>
            <pc:sldMk cId="541853025" sldId="256"/>
            <ac:picMk id="1059" creationId="{D9C8B473-3C25-9FE6-CEF7-D521E3AA68DF}"/>
          </ac:picMkLst>
        </pc:picChg>
        <pc:picChg chg="mod">
          <ac:chgData name="Rafael Meza" userId="S::rsm19a@fsu.edu::4c6393f8-c2f8-438d-9dd9-4397ec8c9059" providerId="AD" clId="Web-{5CF4219B-B049-4726-9B39-F4D04CEF786C}" dt="2022-12-01T22:28:50.593" v="184" actId="1076"/>
          <ac:picMkLst>
            <pc:docMk/>
            <pc:sldMk cId="541853025" sldId="256"/>
            <ac:picMk id="1067" creationId="{A8228034-3164-919C-8E04-6586124F8213}"/>
          </ac:picMkLst>
        </pc:picChg>
        <pc:cxnChg chg="del mod">
          <ac:chgData name="Rafael Meza" userId="S::rsm19a@fsu.edu::4c6393f8-c2f8-438d-9dd9-4397ec8c9059" providerId="AD" clId="Web-{5CF4219B-B049-4726-9B39-F4D04CEF786C}" dt="2022-12-01T22:49:50.243" v="312"/>
          <ac:cxnSpMkLst>
            <pc:docMk/>
            <pc:sldMk cId="541853025" sldId="256"/>
            <ac:cxnSpMk id="1051" creationId="{B72B39BF-9425-0298-EB18-944647CC9C52}"/>
          </ac:cxnSpMkLst>
        </pc:cxnChg>
        <pc:cxnChg chg="del mod">
          <ac:chgData name="Rafael Meza" userId="S::rsm19a@fsu.edu::4c6393f8-c2f8-438d-9dd9-4397ec8c9059" providerId="AD" clId="Web-{5CF4219B-B049-4726-9B39-F4D04CEF786C}" dt="2022-12-01T22:49:48.821" v="311"/>
          <ac:cxnSpMkLst>
            <pc:docMk/>
            <pc:sldMk cId="541853025" sldId="256"/>
            <ac:cxnSpMk id="1052" creationId="{C4895D27-D26F-FCCC-3F4F-2D5AADCC8E0C}"/>
          </ac:cxnSpMkLst>
        </pc:cxnChg>
        <pc:cxnChg chg="del mod">
          <ac:chgData name="Rafael Meza" userId="S::rsm19a@fsu.edu::4c6393f8-c2f8-438d-9dd9-4397ec8c9059" providerId="AD" clId="Web-{5CF4219B-B049-4726-9B39-F4D04CEF786C}" dt="2022-12-01T22:49:47.415" v="310"/>
          <ac:cxnSpMkLst>
            <pc:docMk/>
            <pc:sldMk cId="541853025" sldId="256"/>
            <ac:cxnSpMk id="1054" creationId="{483004F6-A35D-9DE3-A9D3-F5E27B6C3EF5}"/>
          </ac:cxnSpMkLst>
        </pc:cxnChg>
        <pc:cxnChg chg="mod">
          <ac:chgData name="Rafael Meza" userId="S::rsm19a@fsu.edu::4c6393f8-c2f8-438d-9dd9-4397ec8c9059" providerId="AD" clId="Web-{5CF4219B-B049-4726-9B39-F4D04CEF786C}" dt="2022-12-01T22:52:44.910" v="344" actId="1076"/>
          <ac:cxnSpMkLst>
            <pc:docMk/>
            <pc:sldMk cId="541853025" sldId="256"/>
            <ac:cxnSpMk id="1058" creationId="{AAA949CE-7423-6E68-7F65-FE67140D73B3}"/>
          </ac:cxnSpMkLst>
        </pc:cxnChg>
        <pc:cxnChg chg="add mod">
          <ac:chgData name="Rafael Meza" userId="S::rsm19a@fsu.edu::4c6393f8-c2f8-438d-9dd9-4397ec8c9059" providerId="AD" clId="Web-{5CF4219B-B049-4726-9B39-F4D04CEF786C}" dt="2022-12-01T22:52:44.941" v="345" actId="1076"/>
          <ac:cxnSpMkLst>
            <pc:docMk/>
            <pc:sldMk cId="541853025" sldId="256"/>
            <ac:cxnSpMk id="1104" creationId="{86D4E7BE-31BB-6425-5F4D-383386944D99}"/>
          </ac:cxnSpMkLst>
        </pc:cxnChg>
        <pc:cxnChg chg="add mod">
          <ac:chgData name="Rafael Meza" userId="S::rsm19a@fsu.edu::4c6393f8-c2f8-438d-9dd9-4397ec8c9059" providerId="AD" clId="Web-{5CF4219B-B049-4726-9B39-F4D04CEF786C}" dt="2022-12-01T22:52:44.972" v="346" actId="1076"/>
          <ac:cxnSpMkLst>
            <pc:docMk/>
            <pc:sldMk cId="541853025" sldId="256"/>
            <ac:cxnSpMk id="1105" creationId="{408426B5-A1D9-57EC-B509-6ECD0170C2D2}"/>
          </ac:cxnSpMkLst>
        </pc:cxnChg>
        <pc:cxnChg chg="add mod">
          <ac:chgData name="Rafael Meza" userId="S::rsm19a@fsu.edu::4c6393f8-c2f8-438d-9dd9-4397ec8c9059" providerId="AD" clId="Web-{5CF4219B-B049-4726-9B39-F4D04CEF786C}" dt="2022-12-01T22:52:45.003" v="347" actId="1076"/>
          <ac:cxnSpMkLst>
            <pc:docMk/>
            <pc:sldMk cId="541853025" sldId="256"/>
            <ac:cxnSpMk id="1106" creationId="{B7452874-24CC-EE3A-179D-74689243A146}"/>
          </ac:cxnSpMkLst>
        </pc:cxnChg>
      </pc:sldChg>
      <pc:sldChg chg="addSp delSp modSp new">
        <pc:chgData name="Rafael Meza" userId="S::rsm19a@fsu.edu::4c6393f8-c2f8-438d-9dd9-4397ec8c9059" providerId="AD" clId="Web-{5CF4219B-B049-4726-9B39-F4D04CEF786C}" dt="2022-12-01T22:16:47.583" v="129"/>
        <pc:sldMkLst>
          <pc:docMk/>
          <pc:sldMk cId="3183811996" sldId="257"/>
        </pc:sldMkLst>
        <pc:spChg chg="del">
          <ac:chgData name="Rafael Meza" userId="S::rsm19a@fsu.edu::4c6393f8-c2f8-438d-9dd9-4397ec8c9059" providerId="AD" clId="Web-{5CF4219B-B049-4726-9B39-F4D04CEF786C}" dt="2022-12-01T22:01:40.562" v="17"/>
          <ac:spMkLst>
            <pc:docMk/>
            <pc:sldMk cId="3183811996" sldId="257"/>
            <ac:spMk id="2" creationId="{874D264B-9658-74B5-3C69-040ED4AFCE3C}"/>
          </ac:spMkLst>
        </pc:spChg>
        <pc:spChg chg="del">
          <ac:chgData name="Rafael Meza" userId="S::rsm19a@fsu.edu::4c6393f8-c2f8-438d-9dd9-4397ec8c9059" providerId="AD" clId="Web-{5CF4219B-B049-4726-9B39-F4D04CEF786C}" dt="2022-12-01T22:01:39.499" v="16"/>
          <ac:spMkLst>
            <pc:docMk/>
            <pc:sldMk cId="3183811996" sldId="257"/>
            <ac:spMk id="3" creationId="{31991C7A-4C71-EF8B-12A3-ACDF9A4C032D}"/>
          </ac:spMkLst>
        </pc:spChg>
        <pc:picChg chg="add del mod modCrop">
          <ac:chgData name="Rafael Meza" userId="S::rsm19a@fsu.edu::4c6393f8-c2f8-438d-9dd9-4397ec8c9059" providerId="AD" clId="Web-{5CF4219B-B049-4726-9B39-F4D04CEF786C}" dt="2022-12-01T22:02:13.235" v="23"/>
          <ac:picMkLst>
            <pc:docMk/>
            <pc:sldMk cId="3183811996" sldId="257"/>
            <ac:picMk id="4" creationId="{3B3E4FFC-DC98-E30C-20BB-4089EB299476}"/>
          </ac:picMkLst>
        </pc:picChg>
        <pc:picChg chg="add mod modCrop">
          <ac:chgData name="Rafael Meza" userId="S::rsm19a@fsu.edu::4c6393f8-c2f8-438d-9dd9-4397ec8c9059" providerId="AD" clId="Web-{5CF4219B-B049-4726-9B39-F4D04CEF786C}" dt="2022-12-01T22:03:27.708" v="28"/>
          <ac:picMkLst>
            <pc:docMk/>
            <pc:sldMk cId="3183811996" sldId="257"/>
            <ac:picMk id="5" creationId="{12E81183-7760-7AD6-31D8-18685982A9DC}"/>
          </ac:picMkLst>
        </pc:picChg>
        <pc:picChg chg="add mod modCrop">
          <ac:chgData name="Rafael Meza" userId="S::rsm19a@fsu.edu::4c6393f8-c2f8-438d-9dd9-4397ec8c9059" providerId="AD" clId="Web-{5CF4219B-B049-4726-9B39-F4D04CEF786C}" dt="2022-12-01T22:08:11.428" v="73"/>
          <ac:picMkLst>
            <pc:docMk/>
            <pc:sldMk cId="3183811996" sldId="257"/>
            <ac:picMk id="6" creationId="{1CFA29A5-626F-9964-65AC-E23E398BB60B}"/>
          </ac:picMkLst>
        </pc:picChg>
        <pc:picChg chg="add del mod">
          <ac:chgData name="Rafael Meza" userId="S::rsm19a@fsu.edu::4c6393f8-c2f8-438d-9dd9-4397ec8c9059" providerId="AD" clId="Web-{5CF4219B-B049-4726-9B39-F4D04CEF786C}" dt="2022-12-01T22:13:01.195" v="113"/>
          <ac:picMkLst>
            <pc:docMk/>
            <pc:sldMk cId="3183811996" sldId="257"/>
            <ac:picMk id="7" creationId="{BC74BE34-0D3A-56B3-7AD8-2A2245EE16E9}"/>
          </ac:picMkLst>
        </pc:picChg>
        <pc:picChg chg="add del mod">
          <ac:chgData name="Rafael Meza" userId="S::rsm19a@fsu.edu::4c6393f8-c2f8-438d-9dd9-4397ec8c9059" providerId="AD" clId="Web-{5CF4219B-B049-4726-9B39-F4D04CEF786C}" dt="2022-12-01T22:14:07.605" v="116"/>
          <ac:picMkLst>
            <pc:docMk/>
            <pc:sldMk cId="3183811996" sldId="257"/>
            <ac:picMk id="8" creationId="{D7446054-C765-5050-8DE6-B5415ECFC759}"/>
          </ac:picMkLst>
        </pc:picChg>
        <pc:picChg chg="add del mod modCrop">
          <ac:chgData name="Rafael Meza" userId="S::rsm19a@fsu.edu::4c6393f8-c2f8-438d-9dd9-4397ec8c9059" providerId="AD" clId="Web-{5CF4219B-B049-4726-9B39-F4D04CEF786C}" dt="2022-12-01T22:16:26.722" v="126"/>
          <ac:picMkLst>
            <pc:docMk/>
            <pc:sldMk cId="3183811996" sldId="257"/>
            <ac:picMk id="9" creationId="{E2886A21-7143-749D-7276-61F2FFDEE404}"/>
          </ac:picMkLst>
        </pc:picChg>
        <pc:picChg chg="add mod modCrop">
          <ac:chgData name="Rafael Meza" userId="S::rsm19a@fsu.edu::4c6393f8-c2f8-438d-9dd9-4397ec8c9059" providerId="AD" clId="Web-{5CF4219B-B049-4726-9B39-F4D04CEF786C}" dt="2022-12-01T22:16:47.583" v="129"/>
          <ac:picMkLst>
            <pc:docMk/>
            <pc:sldMk cId="3183811996" sldId="257"/>
            <ac:picMk id="10" creationId="{05E507CA-BD00-43CA-097C-2D85330EB173}"/>
          </ac:picMkLst>
        </pc:picChg>
      </pc:sldChg>
      <pc:sldChg chg="addSp delSp modSp new">
        <pc:chgData name="Rafael Meza" userId="S::rsm19a@fsu.edu::4c6393f8-c2f8-438d-9dd9-4397ec8c9059" providerId="AD" clId="Web-{5CF4219B-B049-4726-9B39-F4D04CEF786C}" dt="2022-12-01T22:40:57.260" v="266"/>
        <pc:sldMkLst>
          <pc:docMk/>
          <pc:sldMk cId="4031740279" sldId="257"/>
        </pc:sldMkLst>
        <pc:spChg chg="del">
          <ac:chgData name="Rafael Meza" userId="S::rsm19a@fsu.edu::4c6393f8-c2f8-438d-9dd9-4397ec8c9059" providerId="AD" clId="Web-{5CF4219B-B049-4726-9B39-F4D04CEF786C}" dt="2022-12-01T22:34:02.251" v="221"/>
          <ac:spMkLst>
            <pc:docMk/>
            <pc:sldMk cId="4031740279" sldId="257"/>
            <ac:spMk id="2" creationId="{5023CFBE-14B7-860C-9264-4B7172F2A00D}"/>
          </ac:spMkLst>
        </pc:spChg>
        <pc:spChg chg="del">
          <ac:chgData name="Rafael Meza" userId="S::rsm19a@fsu.edu::4c6393f8-c2f8-438d-9dd9-4397ec8c9059" providerId="AD" clId="Web-{5CF4219B-B049-4726-9B39-F4D04CEF786C}" dt="2022-12-01T22:34:04.158" v="222"/>
          <ac:spMkLst>
            <pc:docMk/>
            <pc:sldMk cId="4031740279" sldId="257"/>
            <ac:spMk id="3" creationId="{6A0F899A-8EAF-117F-0ED7-7A69C09C4460}"/>
          </ac:spMkLst>
        </pc:spChg>
        <pc:spChg chg="add mod">
          <ac:chgData name="Rafael Meza" userId="S::rsm19a@fsu.edu::4c6393f8-c2f8-438d-9dd9-4397ec8c9059" providerId="AD" clId="Web-{5CF4219B-B049-4726-9B39-F4D04CEF786C}" dt="2022-12-01T22:40:57.260" v="266"/>
          <ac:spMkLst>
            <pc:docMk/>
            <pc:sldMk cId="4031740279" sldId="257"/>
            <ac:spMk id="10" creationId="{3C58D91C-5941-083E-758D-5A816377E144}"/>
          </ac:spMkLst>
        </pc:spChg>
        <pc:spChg chg="add mod">
          <ac:chgData name="Rafael Meza" userId="S::rsm19a@fsu.edu::4c6393f8-c2f8-438d-9dd9-4397ec8c9059" providerId="AD" clId="Web-{5CF4219B-B049-4726-9B39-F4D04CEF786C}" dt="2022-12-01T22:36:51.527" v="235" actId="14100"/>
          <ac:spMkLst>
            <pc:docMk/>
            <pc:sldMk cId="4031740279" sldId="257"/>
            <ac:spMk id="11" creationId="{2207A9CB-49BE-A03D-5608-B8013466A07D}"/>
          </ac:spMkLst>
        </pc:spChg>
        <pc:spChg chg="add mod">
          <ac:chgData name="Rafael Meza" userId="S::rsm19a@fsu.edu::4c6393f8-c2f8-438d-9dd9-4397ec8c9059" providerId="AD" clId="Web-{5CF4219B-B049-4726-9B39-F4D04CEF786C}" dt="2022-12-01T22:38:58.690" v="251" actId="1076"/>
          <ac:spMkLst>
            <pc:docMk/>
            <pc:sldMk cId="4031740279" sldId="257"/>
            <ac:spMk id="12" creationId="{33A30FAD-A7B4-E779-498B-9221F188AE83}"/>
          </ac:spMkLst>
        </pc:spChg>
        <pc:spChg chg="add mod">
          <ac:chgData name="Rafael Meza" userId="S::rsm19a@fsu.edu::4c6393f8-c2f8-438d-9dd9-4397ec8c9059" providerId="AD" clId="Web-{5CF4219B-B049-4726-9B39-F4D04CEF786C}" dt="2022-12-01T22:39:52.506" v="258" actId="1076"/>
          <ac:spMkLst>
            <pc:docMk/>
            <pc:sldMk cId="4031740279" sldId="257"/>
            <ac:spMk id="13" creationId="{2B3B031E-721F-2000-4E95-1477B57070D9}"/>
          </ac:spMkLst>
        </pc:spChg>
        <pc:grpChg chg="add mod">
          <ac:chgData name="Rafael Meza" userId="S::rsm19a@fsu.edu::4c6393f8-c2f8-438d-9dd9-4397ec8c9059" providerId="AD" clId="Web-{5CF4219B-B049-4726-9B39-F4D04CEF786C}" dt="2022-12-01T22:34:09.221" v="224" actId="1076"/>
          <ac:grpSpMkLst>
            <pc:docMk/>
            <pc:sldMk cId="4031740279" sldId="257"/>
            <ac:grpSpMk id="7" creationId="{7E563724-1939-5C9F-1310-E3C273BFAB2C}"/>
          </ac:grpSpMkLst>
        </pc:grpChg>
        <pc:grpChg chg="add">
          <ac:chgData name="Rafael Meza" userId="S::rsm19a@fsu.edu::4c6393f8-c2f8-438d-9dd9-4397ec8c9059" providerId="AD" clId="Web-{5CF4219B-B049-4726-9B39-F4D04CEF786C}" dt="2022-12-01T22:40:16.195" v="259"/>
          <ac:grpSpMkLst>
            <pc:docMk/>
            <pc:sldMk cId="4031740279" sldId="257"/>
            <ac:grpSpMk id="14" creationId="{3031CEDE-EAB6-FABB-D6A8-3E06AF97C981}"/>
          </ac:grpSpMkLst>
        </pc:grpChg>
        <pc:picChg chg="mod">
          <ac:chgData name="Rafael Meza" userId="S::rsm19a@fsu.edu::4c6393f8-c2f8-438d-9dd9-4397ec8c9059" providerId="AD" clId="Web-{5CF4219B-B049-4726-9B39-F4D04CEF786C}" dt="2022-12-01T22:38:23.438" v="248" actId="1076"/>
          <ac:picMkLst>
            <pc:docMk/>
            <pc:sldMk cId="4031740279" sldId="257"/>
            <ac:picMk id="6" creationId="{1EA6386A-E2DB-8754-1034-D6FDB245E68C}"/>
          </ac:picMkLst>
        </pc:picChg>
        <pc:picChg chg="add mod">
          <ac:chgData name="Rafael Meza" userId="S::rsm19a@fsu.edu::4c6393f8-c2f8-438d-9dd9-4397ec8c9059" providerId="AD" clId="Web-{5CF4219B-B049-4726-9B39-F4D04CEF786C}" dt="2022-12-01T22:34:50.879" v="229" actId="14100"/>
          <ac:picMkLst>
            <pc:docMk/>
            <pc:sldMk cId="4031740279" sldId="257"/>
            <ac:picMk id="9" creationId="{B2E9B7BC-66B7-183D-08D2-29175E4F0249}"/>
          </ac:picMkLst>
        </pc:picChg>
      </pc:sldChg>
    </pc:docChg>
  </pc:docChgLst>
  <pc:docChgLst>
    <pc:chgData name="Michael Wyrick" userId="S::mw20fi@fsu.edu::f98d179f-93fa-4589-909c-d1f36c5e5365" providerId="AD" clId="Web-{E38A1B24-9380-4AEE-8342-D7CF240AA5F6}"/>
    <pc:docChg chg="addSld modSld">
      <pc:chgData name="Michael Wyrick" userId="S::mw20fi@fsu.edu::f98d179f-93fa-4589-909c-d1f36c5e5365" providerId="AD" clId="Web-{E38A1B24-9380-4AEE-8342-D7CF240AA5F6}" dt="2022-12-01T22:41:58.694" v="207"/>
      <pc:docMkLst>
        <pc:docMk/>
      </pc:docMkLst>
      <pc:sldChg chg="addSp delSp modSp">
        <pc:chgData name="Michael Wyrick" userId="S::mw20fi@fsu.edu::f98d179f-93fa-4589-909c-d1f36c5e5365" providerId="AD" clId="Web-{E38A1B24-9380-4AEE-8342-D7CF240AA5F6}" dt="2022-12-01T22:41:58.694" v="207"/>
        <pc:sldMkLst>
          <pc:docMk/>
          <pc:sldMk cId="541853025" sldId="256"/>
        </pc:sldMkLst>
        <pc:spChg chg="add del mod">
          <ac:chgData name="Michael Wyrick" userId="S::mw20fi@fsu.edu::f98d179f-93fa-4589-909c-d1f36c5e5365" providerId="AD" clId="Web-{E38A1B24-9380-4AEE-8342-D7CF240AA5F6}" dt="2022-12-01T21:48:05.881" v="18"/>
          <ac:spMkLst>
            <pc:docMk/>
            <pc:sldMk cId="541853025" sldId="256"/>
            <ac:spMk id="17" creationId="{418C5F11-F994-8413-FD08-0008E6C3C560}"/>
          </ac:spMkLst>
        </pc:spChg>
        <pc:spChg chg="mod">
          <ac:chgData name="Michael Wyrick" userId="S::mw20fi@fsu.edu::f98d179f-93fa-4589-909c-d1f36c5e5365" providerId="AD" clId="Web-{E38A1B24-9380-4AEE-8342-D7CF240AA5F6}" dt="2022-12-01T21:54:33.531" v="87" actId="20577"/>
          <ac:spMkLst>
            <pc:docMk/>
            <pc:sldMk cId="541853025" sldId="256"/>
            <ac:spMk id="17" creationId="{BD5C6809-EB4A-139B-7E28-0A406959B9FC}"/>
          </ac:spMkLst>
        </pc:spChg>
        <pc:spChg chg="add mod">
          <ac:chgData name="Michael Wyrick" userId="S::mw20fi@fsu.edu::f98d179f-93fa-4589-909c-d1f36c5e5365" providerId="AD" clId="Web-{E38A1B24-9380-4AEE-8342-D7CF240AA5F6}" dt="2022-12-01T21:51:09.776" v="53" actId="1076"/>
          <ac:spMkLst>
            <pc:docMk/>
            <pc:sldMk cId="541853025" sldId="256"/>
            <ac:spMk id="44" creationId="{4B85E163-DA79-3D19-98EA-361657271FF9}"/>
          </ac:spMkLst>
        </pc:spChg>
        <pc:spChg chg="add">
          <ac:chgData name="Michael Wyrick" userId="S::mw20fi@fsu.edu::f98d179f-93fa-4589-909c-d1f36c5e5365" providerId="AD" clId="Web-{E38A1B24-9380-4AEE-8342-D7CF240AA5F6}" dt="2022-12-01T21:49:57.180" v="47"/>
          <ac:spMkLst>
            <pc:docMk/>
            <pc:sldMk cId="541853025" sldId="256"/>
            <ac:spMk id="46" creationId="{BD5C6809-EB4A-139B-7E28-0A406959B9FC}"/>
          </ac:spMkLst>
        </pc:spChg>
        <pc:spChg chg="mod">
          <ac:chgData name="Michael Wyrick" userId="S::mw20fi@fsu.edu::f98d179f-93fa-4589-909c-d1f36c5e5365" providerId="AD" clId="Web-{E38A1B24-9380-4AEE-8342-D7CF240AA5F6}" dt="2022-12-01T22:05:53.391" v="108" actId="20577"/>
          <ac:spMkLst>
            <pc:docMk/>
            <pc:sldMk cId="541853025" sldId="256"/>
            <ac:spMk id="50" creationId="{6C5CA3E9-522E-FD72-7339-634CF34C244B}"/>
          </ac:spMkLst>
        </pc:spChg>
        <pc:spChg chg="mod">
          <ac:chgData name="Michael Wyrick" userId="S::mw20fi@fsu.edu::f98d179f-93fa-4589-909c-d1f36c5e5365" providerId="AD" clId="Web-{E38A1B24-9380-4AEE-8342-D7CF240AA5F6}" dt="2022-12-01T21:45:42.393" v="14" actId="20577"/>
          <ac:spMkLst>
            <pc:docMk/>
            <pc:sldMk cId="541853025" sldId="256"/>
            <ac:spMk id="53" creationId="{C6E54C1C-DB2A-DC0B-4AE1-BE990535CA89}"/>
          </ac:spMkLst>
        </pc:spChg>
        <pc:spChg chg="del">
          <ac:chgData name="Michael Wyrick" userId="S::mw20fi@fsu.edu::f98d179f-93fa-4589-909c-d1f36c5e5365" providerId="AD" clId="Web-{E38A1B24-9380-4AEE-8342-D7CF240AA5F6}" dt="2022-12-01T22:41:40.381" v="203"/>
          <ac:spMkLst>
            <pc:docMk/>
            <pc:sldMk cId="541853025" sldId="256"/>
            <ac:spMk id="56" creationId="{8B7C8477-E0D7-B1C3-BB35-15D3908D8E45}"/>
          </ac:spMkLst>
        </pc:spChg>
        <pc:spChg chg="mod">
          <ac:chgData name="Michael Wyrick" userId="S::mw20fi@fsu.edu::f98d179f-93fa-4589-909c-d1f36c5e5365" providerId="AD" clId="Web-{E38A1B24-9380-4AEE-8342-D7CF240AA5F6}" dt="2022-12-01T22:06:10.313" v="109" actId="20577"/>
          <ac:spMkLst>
            <pc:docMk/>
            <pc:sldMk cId="541853025" sldId="256"/>
            <ac:spMk id="57" creationId="{87497C99-0182-50D4-6846-AA5E81E194F9}"/>
          </ac:spMkLst>
        </pc:spChg>
        <pc:spChg chg="del">
          <ac:chgData name="Michael Wyrick" userId="S::mw20fi@fsu.edu::f98d179f-93fa-4589-909c-d1f36c5e5365" providerId="AD" clId="Web-{E38A1B24-9380-4AEE-8342-D7CF240AA5F6}" dt="2022-12-01T22:41:49.662" v="205"/>
          <ac:spMkLst>
            <pc:docMk/>
            <pc:sldMk cId="541853025" sldId="256"/>
            <ac:spMk id="59" creationId="{C110DCA9-7DF7-EABD-9E9A-BA388A3D1130}"/>
          </ac:spMkLst>
        </pc:spChg>
        <pc:spChg chg="mod">
          <ac:chgData name="Michael Wyrick" userId="S::mw20fi@fsu.edu::f98d179f-93fa-4589-909c-d1f36c5e5365" providerId="AD" clId="Web-{E38A1B24-9380-4AEE-8342-D7CF240AA5F6}" dt="2022-12-01T22:07:28.378" v="139"/>
          <ac:spMkLst>
            <pc:docMk/>
            <pc:sldMk cId="541853025" sldId="256"/>
            <ac:spMk id="1025" creationId="{87E28032-A8F6-C624-6221-6C8E74D9C4AC}"/>
          </ac:spMkLst>
        </pc:spChg>
        <pc:spChg chg="add mod">
          <ac:chgData name="Michael Wyrick" userId="S::mw20fi@fsu.edu::f98d179f-93fa-4589-909c-d1f36c5e5365" providerId="AD" clId="Web-{E38A1B24-9380-4AEE-8342-D7CF240AA5F6}" dt="2022-12-01T21:57:27.504" v="94" actId="20577"/>
          <ac:spMkLst>
            <pc:docMk/>
            <pc:sldMk cId="541853025" sldId="256"/>
            <ac:spMk id="1030" creationId="{D39EE420-3C7D-54E0-896E-A55343047607}"/>
          </ac:spMkLst>
        </pc:spChg>
        <pc:spChg chg="mod">
          <ac:chgData name="Michael Wyrick" userId="S::mw20fi@fsu.edu::f98d179f-93fa-4589-909c-d1f36c5e5365" providerId="AD" clId="Web-{E38A1B24-9380-4AEE-8342-D7CF240AA5F6}" dt="2022-12-01T22:07:24.221" v="138"/>
          <ac:spMkLst>
            <pc:docMk/>
            <pc:sldMk cId="541853025" sldId="256"/>
            <ac:spMk id="1031" creationId="{9021F9E8-B16D-697E-21F3-CB85AD785B3B}"/>
          </ac:spMkLst>
        </pc:spChg>
        <pc:spChg chg="add del">
          <ac:chgData name="Michael Wyrick" userId="S::mw20fi@fsu.edu::f98d179f-93fa-4589-909c-d1f36c5e5365" providerId="AD" clId="Web-{E38A1B24-9380-4AEE-8342-D7CF240AA5F6}" dt="2022-12-01T22:01:50.338" v="96"/>
          <ac:spMkLst>
            <pc:docMk/>
            <pc:sldMk cId="541853025" sldId="256"/>
            <ac:spMk id="1033" creationId="{8E666FA0-6D81-375F-FFDB-53C04ACF90C0}"/>
          </ac:spMkLst>
        </pc:spChg>
        <pc:spChg chg="del">
          <ac:chgData name="Michael Wyrick" userId="S::mw20fi@fsu.edu::f98d179f-93fa-4589-909c-d1f36c5e5365" providerId="AD" clId="Web-{E38A1B24-9380-4AEE-8342-D7CF240AA5F6}" dt="2022-12-01T22:41:58.694" v="207"/>
          <ac:spMkLst>
            <pc:docMk/>
            <pc:sldMk cId="541853025" sldId="256"/>
            <ac:spMk id="1036" creationId="{9D160A46-0C64-C2F8-962C-AF097C40962C}"/>
          </ac:spMkLst>
        </pc:spChg>
        <pc:spChg chg="mod">
          <ac:chgData name="Michael Wyrick" userId="S::mw20fi@fsu.edu::f98d179f-93fa-4589-909c-d1f36c5e5365" providerId="AD" clId="Web-{E38A1B24-9380-4AEE-8342-D7CF240AA5F6}" dt="2022-12-01T22:25:48.483" v="179" actId="14100"/>
          <ac:spMkLst>
            <pc:docMk/>
            <pc:sldMk cId="541853025" sldId="256"/>
            <ac:spMk id="1044" creationId="{BDE4715F-D889-A68D-B415-B14D73F1131A}"/>
          </ac:spMkLst>
        </pc:spChg>
        <pc:picChg chg="add mod">
          <ac:chgData name="Michael Wyrick" userId="S::mw20fi@fsu.edu::f98d179f-93fa-4589-909c-d1f36c5e5365" providerId="AD" clId="Web-{E38A1B24-9380-4AEE-8342-D7CF240AA5F6}" dt="2022-12-01T22:12:15.119" v="148" actId="1076"/>
          <ac:picMkLst>
            <pc:docMk/>
            <pc:sldMk cId="541853025" sldId="256"/>
            <ac:picMk id="41" creationId="{38D77F37-F825-61C2-0B8A-95F794744273}"/>
          </ac:picMkLst>
        </pc:picChg>
        <pc:picChg chg="del">
          <ac:chgData name="Michael Wyrick" userId="S::mw20fi@fsu.edu::f98d179f-93fa-4589-909c-d1f36c5e5365" providerId="AD" clId="Web-{E38A1B24-9380-4AEE-8342-D7CF240AA5F6}" dt="2022-12-01T22:41:38.912" v="202"/>
          <ac:picMkLst>
            <pc:docMk/>
            <pc:sldMk cId="541853025" sldId="256"/>
            <ac:picMk id="58" creationId="{7F9318AD-3E4B-D702-86D8-1CD06D3C29DD}"/>
          </ac:picMkLst>
        </pc:picChg>
        <pc:picChg chg="add mod">
          <ac:chgData name="Michael Wyrick" userId="S::mw20fi@fsu.edu::f98d179f-93fa-4589-909c-d1f36c5e5365" providerId="AD" clId="Web-{E38A1B24-9380-4AEE-8342-D7CF240AA5F6}" dt="2022-12-01T22:24:45.934" v="177" actId="14100"/>
          <ac:picMkLst>
            <pc:docMk/>
            <pc:sldMk cId="541853025" sldId="256"/>
            <ac:picMk id="1029" creationId="{0FFFC691-144B-6DDF-D1FB-0BF9375F525B}"/>
          </ac:picMkLst>
        </pc:picChg>
        <pc:picChg chg="del">
          <ac:chgData name="Michael Wyrick" userId="S::mw20fi@fsu.edu::f98d179f-93fa-4589-909c-d1f36c5e5365" providerId="AD" clId="Web-{E38A1B24-9380-4AEE-8342-D7CF240AA5F6}" dt="2022-12-01T22:41:43.725" v="204"/>
          <ac:picMkLst>
            <pc:docMk/>
            <pc:sldMk cId="541853025" sldId="256"/>
            <ac:picMk id="1043" creationId="{770DA142-4282-67EF-575C-684BD954B111}"/>
          </ac:picMkLst>
        </pc:picChg>
        <pc:picChg chg="add del mod">
          <ac:chgData name="Michael Wyrick" userId="S::mw20fi@fsu.edu::f98d179f-93fa-4589-909c-d1f36c5e5365" providerId="AD" clId="Web-{E38A1B24-9380-4AEE-8342-D7CF240AA5F6}" dt="2022-12-01T22:19:16.286" v="159"/>
          <ac:picMkLst>
            <pc:docMk/>
            <pc:sldMk cId="541853025" sldId="256"/>
            <ac:picMk id="1048" creationId="{2971790C-256C-5967-10F2-FED6CD7B7441}"/>
          </ac:picMkLst>
        </pc:picChg>
        <pc:picChg chg="del">
          <ac:chgData name="Michael Wyrick" userId="S::mw20fi@fsu.edu::f98d179f-93fa-4589-909c-d1f36c5e5365" providerId="AD" clId="Web-{E38A1B24-9380-4AEE-8342-D7CF240AA5F6}" dt="2022-12-01T22:41:53.569" v="206"/>
          <ac:picMkLst>
            <pc:docMk/>
            <pc:sldMk cId="541853025" sldId="256"/>
            <ac:picMk id="1049" creationId="{3AD48A48-0E30-7E59-8FA8-9E45D7A890EF}"/>
          </ac:picMkLst>
        </pc:picChg>
        <pc:picChg chg="add mod">
          <ac:chgData name="Michael Wyrick" userId="S::mw20fi@fsu.edu::f98d179f-93fa-4589-909c-d1f36c5e5365" providerId="AD" clId="Web-{E38A1B24-9380-4AEE-8342-D7CF240AA5F6}" dt="2022-12-01T22:18:46.473" v="152" actId="1076"/>
          <ac:picMkLst>
            <pc:docMk/>
            <pc:sldMk cId="541853025" sldId="256"/>
            <ac:picMk id="1053" creationId="{3862AB87-219B-55EA-AEFB-DF5441E70E65}"/>
          </ac:picMkLst>
        </pc:picChg>
        <pc:picChg chg="add del mod">
          <ac:chgData name="Michael Wyrick" userId="S::mw20fi@fsu.edu::f98d179f-93fa-4589-909c-d1f36c5e5365" providerId="AD" clId="Web-{E38A1B24-9380-4AEE-8342-D7CF240AA5F6}" dt="2022-12-01T22:19:32.583" v="162"/>
          <ac:picMkLst>
            <pc:docMk/>
            <pc:sldMk cId="541853025" sldId="256"/>
            <ac:picMk id="1056" creationId="{E985822F-A95D-29BF-3355-45B5E179195B}"/>
          </ac:picMkLst>
        </pc:picChg>
        <pc:picChg chg="add mod">
          <ac:chgData name="Michael Wyrick" userId="S::mw20fi@fsu.edu::f98d179f-93fa-4589-909c-d1f36c5e5365" providerId="AD" clId="Web-{E38A1B24-9380-4AEE-8342-D7CF240AA5F6}" dt="2022-12-01T22:24:20.981" v="175"/>
          <ac:picMkLst>
            <pc:docMk/>
            <pc:sldMk cId="541853025" sldId="256"/>
            <ac:picMk id="1057" creationId="{8CC3C579-DAAF-7DA9-F1A6-BF94634D5651}"/>
          </ac:picMkLst>
        </pc:picChg>
        <pc:picChg chg="add mod">
          <ac:chgData name="Michael Wyrick" userId="S::mw20fi@fsu.edu::f98d179f-93fa-4589-909c-d1f36c5e5365" providerId="AD" clId="Web-{E38A1B24-9380-4AEE-8342-D7CF240AA5F6}" dt="2022-12-01T22:24:57.310" v="178" actId="14100"/>
          <ac:picMkLst>
            <pc:docMk/>
            <pc:sldMk cId="541853025" sldId="256"/>
            <ac:picMk id="1059" creationId="{D9C8B473-3C25-9FE6-CEF7-D521E3AA68DF}"/>
          </ac:picMkLst>
        </pc:picChg>
        <pc:cxnChg chg="mod">
          <ac:chgData name="Michael Wyrick" userId="S::mw20fi@fsu.edu::f98d179f-93fa-4589-909c-d1f36c5e5365" providerId="AD" clId="Web-{E38A1B24-9380-4AEE-8342-D7CF240AA5F6}" dt="2022-12-01T22:41:49.662" v="205"/>
          <ac:cxnSpMkLst>
            <pc:docMk/>
            <pc:sldMk cId="541853025" sldId="256"/>
            <ac:cxnSpMk id="1051" creationId="{B72B39BF-9425-0298-EB18-944647CC9C52}"/>
          </ac:cxnSpMkLst>
        </pc:cxnChg>
        <pc:cxnChg chg="mod">
          <ac:chgData name="Michael Wyrick" userId="S::mw20fi@fsu.edu::f98d179f-93fa-4589-909c-d1f36c5e5365" providerId="AD" clId="Web-{E38A1B24-9380-4AEE-8342-D7CF240AA5F6}" dt="2022-12-01T22:41:58.694" v="207"/>
          <ac:cxnSpMkLst>
            <pc:docMk/>
            <pc:sldMk cId="541853025" sldId="256"/>
            <ac:cxnSpMk id="1058" creationId="{AAA949CE-7423-6E68-7F65-FE67140D73B3}"/>
          </ac:cxnSpMkLst>
        </pc:cxnChg>
      </pc:sldChg>
      <pc:sldChg chg="addSp delSp modSp">
        <pc:chgData name="Michael Wyrick" userId="S::mw20fi@fsu.edu::f98d179f-93fa-4589-909c-d1f36c5e5365" providerId="AD" clId="Web-{E38A1B24-9380-4AEE-8342-D7CF240AA5F6}" dt="2022-12-01T22:35:34.106" v="185"/>
        <pc:sldMkLst>
          <pc:docMk/>
          <pc:sldMk cId="4031740279" sldId="257"/>
        </pc:sldMkLst>
        <pc:spChg chg="add del mod">
          <ac:chgData name="Michael Wyrick" userId="S::mw20fi@fsu.edu::f98d179f-93fa-4589-909c-d1f36c5e5365" providerId="AD" clId="Web-{E38A1B24-9380-4AEE-8342-D7CF240AA5F6}" dt="2022-12-01T22:35:34.106" v="185"/>
          <ac:spMkLst>
            <pc:docMk/>
            <pc:sldMk cId="4031740279" sldId="257"/>
            <ac:spMk id="2" creationId="{E6E1B228-DDF9-6548-1AC0-8CAE946A91FD}"/>
          </ac:spMkLst>
        </pc:spChg>
        <pc:spChg chg="add del mod">
          <ac:chgData name="Michael Wyrick" userId="S::mw20fi@fsu.edu::f98d179f-93fa-4589-909c-d1f36c5e5365" providerId="AD" clId="Web-{E38A1B24-9380-4AEE-8342-D7CF240AA5F6}" dt="2022-12-01T22:35:02.965" v="182"/>
          <ac:spMkLst>
            <pc:docMk/>
            <pc:sldMk cId="4031740279" sldId="257"/>
            <ac:spMk id="4" creationId="{7B15D0B5-D51C-0F60-F930-C1214E43DCD9}"/>
          </ac:spMkLst>
        </pc:spChg>
      </pc:sldChg>
      <pc:sldChg chg="addSp delSp modSp new">
        <pc:chgData name="Michael Wyrick" userId="S::mw20fi@fsu.edu::f98d179f-93fa-4589-909c-d1f36c5e5365" providerId="AD" clId="Web-{E38A1B24-9380-4AEE-8342-D7CF240AA5F6}" dt="2022-12-01T22:38:31.861" v="201"/>
        <pc:sldMkLst>
          <pc:docMk/>
          <pc:sldMk cId="3683899518" sldId="258"/>
        </pc:sldMkLst>
        <pc:spChg chg="del mod">
          <ac:chgData name="Michael Wyrick" userId="S::mw20fi@fsu.edu::f98d179f-93fa-4589-909c-d1f36c5e5365" providerId="AD" clId="Web-{E38A1B24-9380-4AEE-8342-D7CF240AA5F6}" dt="2022-12-01T22:35:40.919" v="188"/>
          <ac:spMkLst>
            <pc:docMk/>
            <pc:sldMk cId="3683899518" sldId="258"/>
            <ac:spMk id="2" creationId="{C42A3EE8-E512-8F33-10D0-F851BF4416F9}"/>
          </ac:spMkLst>
        </pc:spChg>
        <pc:spChg chg="del">
          <ac:chgData name="Michael Wyrick" userId="S::mw20fi@fsu.edu::f98d179f-93fa-4589-909c-d1f36c5e5365" providerId="AD" clId="Web-{E38A1B24-9380-4AEE-8342-D7CF240AA5F6}" dt="2022-12-01T22:35:48.497" v="189"/>
          <ac:spMkLst>
            <pc:docMk/>
            <pc:sldMk cId="3683899518" sldId="258"/>
            <ac:spMk id="3" creationId="{E03AB689-08F1-4753-062C-129485154466}"/>
          </ac:spMkLst>
        </pc:spChg>
        <pc:spChg chg="add del mod">
          <ac:chgData name="Michael Wyrick" userId="S::mw20fi@fsu.edu::f98d179f-93fa-4589-909c-d1f36c5e5365" providerId="AD" clId="Web-{E38A1B24-9380-4AEE-8342-D7CF240AA5F6}" dt="2022-12-01T22:37:26.734" v="197"/>
          <ac:spMkLst>
            <pc:docMk/>
            <pc:sldMk cId="3683899518" sldId="258"/>
            <ac:spMk id="4" creationId="{21909D20-D7F7-DFCB-0F1A-A4EECEA2E47D}"/>
          </ac:spMkLst>
        </pc:spChg>
        <pc:spChg chg="add del mod">
          <ac:chgData name="Michael Wyrick" userId="S::mw20fi@fsu.edu::f98d179f-93fa-4589-909c-d1f36c5e5365" providerId="AD" clId="Web-{E38A1B24-9380-4AEE-8342-D7CF240AA5F6}" dt="2022-12-01T22:38:31.861" v="201"/>
          <ac:spMkLst>
            <pc:docMk/>
            <pc:sldMk cId="3683899518" sldId="258"/>
            <ac:spMk id="5" creationId="{006FF5A3-6F22-DB0E-4B75-3405EC5EF60C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1T01:45:43.00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1T01:45:43.0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1T01:45:43.00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6,'2'0,"2"-2,-1-2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1T01:45:43.00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26 56,'-3'0,"-3"0,0-2,0-4,2-3,3-3,6-2,0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378FD-EE51-CD42-B09E-B3023B8868F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17CA-60CD-7D46-B538-A0788B08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59443-545A-1142-A523-3F0B6627D70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image" Target="../media/image1.wmf"/><Relationship Id="rId21" Type="http://schemas.openxmlformats.org/officeDocument/2006/relationships/image" Target="../media/image15.svg"/><Relationship Id="rId34" Type="http://schemas.openxmlformats.org/officeDocument/2006/relationships/image" Target="../media/image28.jpeg"/><Relationship Id="rId7" Type="http://schemas.openxmlformats.org/officeDocument/2006/relationships/customXml" Target="../ink/ink1.xml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5" Type="http://schemas.openxmlformats.org/officeDocument/2006/relationships/image" Target="../media/image19.svg"/><Relationship Id="rId3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customXml" Target="../ink/ink3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7.svg"/><Relationship Id="rId28" Type="http://schemas.openxmlformats.org/officeDocument/2006/relationships/image" Target="../media/image22.jpeg"/><Relationship Id="rId10" Type="http://schemas.openxmlformats.org/officeDocument/2006/relationships/image" Target="../media/image6.png"/><Relationship Id="rId19" Type="http://schemas.openxmlformats.org/officeDocument/2006/relationships/image" Target="../media/image13.svg"/><Relationship Id="rId31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customXml" Target="../ink/ink2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svg"/><Relationship Id="rId30" Type="http://schemas.openxmlformats.org/officeDocument/2006/relationships/image" Target="../media/image24.png"/><Relationship Id="rId35" Type="http://schemas.openxmlformats.org/officeDocument/2006/relationships/image" Target="../media/image29.jpe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213148" y="28583"/>
            <a:ext cx="18492104" cy="133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</a:pPr>
            <a:r>
              <a:rPr lang="en-US" sz="7200" b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HelveticaNeueLT Std Lt" charset="0"/>
                <a:cs typeface="Times New Roman" panose="02020603050405020304" pitchFamily="18" charset="0"/>
              </a:rPr>
              <a:t>Lunar Heavy Payload Lift and Transport </a:t>
            </a:r>
          </a:p>
        </p:txBody>
      </p:sp>
      <p:sp>
        <p:nvSpPr>
          <p:cNvPr id="9" name="Rectangle 8"/>
          <p:cNvSpPr/>
          <p:nvPr/>
        </p:nvSpPr>
        <p:spPr>
          <a:xfrm>
            <a:off x="4063732" y="883601"/>
            <a:ext cx="23165395" cy="22089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800" b="1">
                <a:solidFill>
                  <a:srgbClr val="0D0D0D"/>
                </a:solidFill>
                <a:latin typeface="Times New Roman" panose="02020603050405020304" pitchFamily="18" charset="0"/>
                <a:ea typeface="HelveticaNeueLT Std Lt" charset="0"/>
                <a:cs typeface="Times New Roman" panose="02020603050405020304" pitchFamily="18" charset="0"/>
              </a:rPr>
              <a:t>Team 517 | Cameron Barnes |</a:t>
            </a:r>
            <a:r>
              <a:rPr lang="en-US" sz="4800" b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Cole Gutknecht | Tyler Ince-Ingram | Rafael Meza | Michael Wyrick | Sponsor: Arthur </a:t>
            </a:r>
            <a:r>
              <a:rPr lang="en-US" sz="4800" b="1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Werkheiser</a:t>
            </a:r>
            <a:r>
              <a:rPr lang="en-US" sz="4800" b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| Adviser: Dr. William Oates</a:t>
            </a:r>
            <a:endParaRPr lang="en-US" sz="4800" b="1">
              <a:solidFill>
                <a:srgbClr val="0D0D0D"/>
              </a:solidFill>
              <a:effectLst/>
              <a:latin typeface="Times New Roman" panose="02020603050405020304" pitchFamily="18" charset="0"/>
              <a:ea typeface="HelveticaNeueLT Std Lt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6402008" y="16739054"/>
            <a:ext cx="6056807" cy="226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srgbClr val="000000"/>
              </a:solidFill>
              <a:effectLst/>
              <a:latin typeface="Times New Roman" panose="02020603050405020304" pitchFamily="18" charset="0"/>
              <a:ea typeface="MS PGothic" charset="-128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400"/>
              </a:spcAft>
            </a:pPr>
            <a:endParaRPr 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ea typeface="HelveticaNeueLT Std Lt" charset="0"/>
              <a:cs typeface="Times New Roman" panose="02020603050405020304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912036" y="4247643"/>
            <a:ext cx="7350345" cy="102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algn="ctr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5150" b="1">
                <a:effectLst/>
                <a:latin typeface="Times New Roman"/>
                <a:ea typeface="HelveticaNeueLT Std Lt" charset="0"/>
                <a:cs typeface="Times New Roman"/>
              </a:rPr>
              <a:t>How it Works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822776" y="4616812"/>
            <a:ext cx="5919179" cy="280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eaLnBrk="0" fontAlgn="base" hangingPunct="0"/>
            <a:r>
              <a:rPr lang="en-US" sz="2800" b="0" i="0" u="none" strike="noStrike">
                <a:effectLst/>
                <a:latin typeface="Times New Roman"/>
                <a:cs typeface="Times New Roman"/>
              </a:rPr>
              <a:t>Transport </a:t>
            </a:r>
            <a:r>
              <a:rPr lang="en-US" sz="2800">
                <a:latin typeface="Times New Roman"/>
                <a:cs typeface="Times New Roman"/>
              </a:rPr>
              <a:t>heavy loads</a:t>
            </a:r>
            <a:r>
              <a:rPr lang="en-US" sz="2800" b="0" i="0" u="none" strike="noStrike">
                <a:effectLst/>
                <a:latin typeface="Times New Roman"/>
                <a:cs typeface="Times New Roman"/>
              </a:rPr>
              <a:t> on the </a:t>
            </a:r>
            <a:r>
              <a:rPr lang="en-US" sz="2800">
                <a:latin typeface="Times New Roman"/>
                <a:cs typeface="Times New Roman"/>
              </a:rPr>
              <a:t>lunar surface</a:t>
            </a:r>
            <a:r>
              <a:rPr lang="en-US" sz="2800" b="0" i="0" u="none" strike="noStrike">
                <a:effectLst/>
                <a:latin typeface="Times New Roman"/>
                <a:cs typeface="Times New Roman"/>
              </a:rPr>
              <a:t> between the</a:t>
            </a:r>
            <a:r>
              <a:rPr lang="en-US" sz="2800">
                <a:latin typeface="Times New Roman"/>
                <a:cs typeface="Times New Roman"/>
              </a:rPr>
              <a:t> landing</a:t>
            </a:r>
            <a:r>
              <a:rPr lang="en-US" sz="2800" b="0" i="0" u="none" strike="noStrike">
                <a:effectLst/>
                <a:latin typeface="Times New Roman"/>
                <a:cs typeface="Times New Roman"/>
              </a:rPr>
              <a:t> </a:t>
            </a:r>
            <a:r>
              <a:rPr lang="en-US" sz="2800">
                <a:latin typeface="Times New Roman"/>
                <a:cs typeface="Times New Roman"/>
              </a:rPr>
              <a:t>site</a:t>
            </a:r>
            <a:r>
              <a:rPr lang="en-US" sz="2800" b="0" i="0" u="none" strike="noStrike">
                <a:effectLst/>
                <a:latin typeface="Times New Roman"/>
                <a:cs typeface="Times New Roman"/>
              </a:rPr>
              <a:t> and</a:t>
            </a:r>
            <a:r>
              <a:rPr lang="en-US" sz="2800">
                <a:latin typeface="Times New Roman"/>
                <a:cs typeface="Times New Roman"/>
              </a:rPr>
              <a:t> habitation</a:t>
            </a:r>
            <a:r>
              <a:rPr lang="en-US" sz="2800" b="0" i="0" u="none" strike="noStrike">
                <a:effectLst/>
                <a:latin typeface="Times New Roman"/>
                <a:cs typeface="Times New Roman"/>
              </a:rPr>
              <a:t> </a:t>
            </a:r>
            <a:r>
              <a:rPr lang="en-US" sz="2800">
                <a:latin typeface="Times New Roman"/>
                <a:cs typeface="Times New Roman"/>
              </a:rPr>
              <a:t>area</a:t>
            </a:r>
            <a:r>
              <a:rPr lang="en-US" sz="2800">
                <a:effectLst/>
                <a:latin typeface="Times New Roman"/>
                <a:ea typeface="MS PGothic"/>
                <a:cs typeface="Times New Roman"/>
              </a:rPr>
              <a:t> </a:t>
            </a:r>
            <a:r>
              <a:rPr lang="en-US" sz="2400">
                <a:latin typeface="Times New Roman"/>
                <a:ea typeface="MS PGothic"/>
                <a:cs typeface="Times New Roman"/>
              </a:rPr>
              <a:t>. </a:t>
            </a:r>
            <a:r>
              <a:rPr lang="en-US" sz="2100">
                <a:solidFill>
                  <a:srgbClr val="000000"/>
                </a:solidFill>
                <a:effectLst/>
                <a:latin typeface="Times New Roman"/>
                <a:ea typeface="HelveticaNeueLT Std Lt" charset="0"/>
                <a:cs typeface="Times New Roman"/>
              </a:rPr>
              <a:t> </a:t>
            </a:r>
            <a:endParaRPr lang="en-US" sz="2100">
              <a:effectLst/>
              <a:latin typeface="Times New Roman"/>
              <a:ea typeface="HelveticaNeueLT Std Lt" charset="0"/>
              <a:cs typeface="Times New Roman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9A74F0-5DAB-E75A-724C-CB0D438BE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358" y="32742"/>
            <a:ext cx="3827042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5D8C74-AF86-822A-CC34-1F4A53B7237A}"/>
              </a:ext>
            </a:extLst>
          </p:cNvPr>
          <p:cNvSpPr/>
          <p:nvPr/>
        </p:nvSpPr>
        <p:spPr>
          <a:xfrm>
            <a:off x="651256" y="9097408"/>
            <a:ext cx="5970283" cy="8739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latin typeface="Times New Roman"/>
                <a:cs typeface="Times New Roman"/>
              </a:rPr>
              <a:t>Background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2D23BB-C450-4A06-B92F-9DD50794F957}"/>
              </a:ext>
            </a:extLst>
          </p:cNvPr>
          <p:cNvSpPr/>
          <p:nvPr/>
        </p:nvSpPr>
        <p:spPr>
          <a:xfrm>
            <a:off x="26355586" y="9185655"/>
            <a:ext cx="5970283" cy="8509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latin typeface="Times New Roman"/>
                <a:cs typeface="Times New Roman"/>
              </a:rPr>
              <a:t>Challenges</a:t>
            </a:r>
            <a:endParaRPr lang="en-US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62B4DF-DE93-8FFC-8E22-8F93D91D4C25}"/>
              </a:ext>
            </a:extLst>
          </p:cNvPr>
          <p:cNvSpPr/>
          <p:nvPr/>
        </p:nvSpPr>
        <p:spPr>
          <a:xfrm>
            <a:off x="26332581" y="15642409"/>
            <a:ext cx="5970283" cy="8739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latin typeface="Times New Roman"/>
                <a:cs typeface="Times New Roman"/>
              </a:rPr>
              <a:t>Future Work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E7F892-7686-754E-6C97-28E39749E8CA}"/>
              </a:ext>
            </a:extLst>
          </p:cNvPr>
          <p:cNvSpPr/>
          <p:nvPr/>
        </p:nvSpPr>
        <p:spPr>
          <a:xfrm>
            <a:off x="604022" y="15565663"/>
            <a:ext cx="5970283" cy="8739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latin typeface="Times New Roman"/>
                <a:cs typeface="Times New Roman"/>
              </a:rPr>
              <a:t>Assumptions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0A1634-E8D6-C4AE-34E5-8C417E9179D5}"/>
              </a:ext>
            </a:extLst>
          </p:cNvPr>
          <p:cNvSpPr/>
          <p:nvPr/>
        </p:nvSpPr>
        <p:spPr>
          <a:xfrm>
            <a:off x="8779883" y="3310521"/>
            <a:ext cx="15380690" cy="8739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/>
                <a:cs typeface="Times New Roman"/>
              </a:rPr>
              <a:t>Current State of Design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C1C65-1CB9-CC56-66F3-BA37A04F5DD8}"/>
              </a:ext>
            </a:extLst>
          </p:cNvPr>
          <p:cNvSpPr/>
          <p:nvPr/>
        </p:nvSpPr>
        <p:spPr>
          <a:xfrm>
            <a:off x="26332580" y="3305596"/>
            <a:ext cx="5970283" cy="8739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latin typeface="Times New Roman"/>
                <a:cs typeface="Times New Roman"/>
              </a:rPr>
              <a:t>Key Targets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E7C2E6-789E-FA23-1CB5-A9F152F89774}"/>
              </a:ext>
            </a:extLst>
          </p:cNvPr>
          <p:cNvSpPr/>
          <p:nvPr/>
        </p:nvSpPr>
        <p:spPr>
          <a:xfrm>
            <a:off x="794484" y="3305596"/>
            <a:ext cx="5970283" cy="8739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latin typeface="Times New Roman"/>
                <a:cs typeface="Times New Roman"/>
              </a:rPr>
              <a:t>Objective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83364D-3E23-1ABD-9B1D-FD877024F76A}"/>
              </a:ext>
            </a:extLst>
          </p:cNvPr>
          <p:cNvGrpSpPr/>
          <p:nvPr/>
        </p:nvGrpSpPr>
        <p:grpSpPr>
          <a:xfrm>
            <a:off x="825279" y="12802486"/>
            <a:ext cx="2364207" cy="2292545"/>
            <a:chOff x="354079" y="1326988"/>
            <a:chExt cx="4083531" cy="3898900"/>
          </a:xfrm>
        </p:grpSpPr>
        <p:pic>
          <p:nvPicPr>
            <p:cNvPr id="23" name="Picture 22" descr="Caduceus - Wikipedia">
              <a:extLst>
                <a:ext uri="{FF2B5EF4-FFF2-40B4-BE49-F238E27FC236}">
                  <a16:creationId xmlns:a16="http://schemas.microsoft.com/office/drawing/2014/main" id="{D5D7B70C-3153-7F80-A721-9CD090722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737" y="4364490"/>
              <a:ext cx="458946" cy="54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4263ED6-50DB-A927-FF18-8714F4F25412}"/>
                </a:ext>
              </a:extLst>
            </p:cNvPr>
            <p:cNvSpPr/>
            <p:nvPr/>
          </p:nvSpPr>
          <p:spPr>
            <a:xfrm>
              <a:off x="354079" y="1326988"/>
              <a:ext cx="4044950" cy="3898900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FA906D-558F-4398-DC0D-D73254399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10000"/>
            </a:blip>
            <a:srcRect l="30694" t="28915" r="26668" b="28746"/>
            <a:stretch/>
          </p:blipFill>
          <p:spPr>
            <a:xfrm>
              <a:off x="392661" y="1379133"/>
              <a:ext cx="4044949" cy="3794609"/>
            </a:xfrm>
            <a:prstGeom prst="flowChartConnector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BBF46B9-2CE0-8DCA-6A4B-B767821CCA88}"/>
                </a:ext>
              </a:extLst>
            </p:cNvPr>
            <p:cNvGrpSpPr/>
            <p:nvPr/>
          </p:nvGrpSpPr>
          <p:grpSpPr>
            <a:xfrm>
              <a:off x="845033" y="1971012"/>
              <a:ext cx="3044825" cy="2670175"/>
              <a:chOff x="845033" y="1971012"/>
              <a:chExt cx="3044825" cy="267017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FE971C6-C0D1-5B23-399D-81D7C1BA7C60}"/>
                  </a:ext>
                </a:extLst>
              </p:cNvPr>
              <p:cNvGrpSpPr/>
              <p:nvPr/>
            </p:nvGrpSpPr>
            <p:grpSpPr>
              <a:xfrm>
                <a:off x="2623034" y="1971012"/>
                <a:ext cx="673100" cy="2670175"/>
                <a:chOff x="8225255" y="1818774"/>
                <a:chExt cx="673100" cy="2670175"/>
              </a:xfrm>
            </p:grpSpPr>
            <p:sp>
              <p:nvSpPr>
                <p:cNvPr id="36" name="Flowchart: Process 35">
                  <a:extLst>
                    <a:ext uri="{FF2B5EF4-FFF2-40B4-BE49-F238E27FC236}">
                      <a16:creationId xmlns:a16="http://schemas.microsoft.com/office/drawing/2014/main" id="{07C6B198-843A-2A56-9344-2CBE85473BFF}"/>
                    </a:ext>
                  </a:extLst>
                </p:cNvPr>
                <p:cNvSpPr/>
                <p:nvPr/>
              </p:nvSpPr>
              <p:spPr>
                <a:xfrm>
                  <a:off x="8320505" y="1818774"/>
                  <a:ext cx="482600" cy="2387600"/>
                </a:xfrm>
                <a:prstGeom prst="flowChartProcess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" name="Trapezoid 36">
                  <a:extLst>
                    <a:ext uri="{FF2B5EF4-FFF2-40B4-BE49-F238E27FC236}">
                      <a16:creationId xmlns:a16="http://schemas.microsoft.com/office/drawing/2014/main" id="{69ACE4D7-BFEB-A095-10E5-167D762DAA4B}"/>
                    </a:ext>
                  </a:extLst>
                </p:cNvPr>
                <p:cNvSpPr/>
                <p:nvPr/>
              </p:nvSpPr>
              <p:spPr>
                <a:xfrm>
                  <a:off x="8225255" y="4123824"/>
                  <a:ext cx="673100" cy="365125"/>
                </a:xfrm>
                <a:prstGeom prst="trapezoid">
                  <a:avLst>
                    <a:gd name="adj" fmla="val 2847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32" name="Block Arc 45">
                <a:extLst>
                  <a:ext uri="{FF2B5EF4-FFF2-40B4-BE49-F238E27FC236}">
                    <a16:creationId xmlns:a16="http://schemas.microsoft.com/office/drawing/2014/main" id="{AAADA704-5922-0C5B-8D17-677575261659}"/>
                  </a:ext>
                </a:extLst>
              </p:cNvPr>
              <p:cNvSpPr/>
              <p:nvPr/>
            </p:nvSpPr>
            <p:spPr>
              <a:xfrm>
                <a:off x="845033" y="2879063"/>
                <a:ext cx="3044825" cy="789476"/>
              </a:xfrm>
              <a:custGeom>
                <a:avLst/>
                <a:gdLst>
                  <a:gd name="connsiteX0" fmla="*/ 0 w 2698750"/>
                  <a:gd name="connsiteY0" fmla="*/ 447675 h 895350"/>
                  <a:gd name="connsiteX1" fmla="*/ 1349375 w 2698750"/>
                  <a:gd name="connsiteY1" fmla="*/ 0 h 895350"/>
                  <a:gd name="connsiteX2" fmla="*/ 2698750 w 2698750"/>
                  <a:gd name="connsiteY2" fmla="*/ 447675 h 895350"/>
                  <a:gd name="connsiteX3" fmla="*/ 2474913 w 2698750"/>
                  <a:gd name="connsiteY3" fmla="*/ 447675 h 895350"/>
                  <a:gd name="connsiteX4" fmla="*/ 1349375 w 2698750"/>
                  <a:gd name="connsiteY4" fmla="*/ 223837 h 895350"/>
                  <a:gd name="connsiteX5" fmla="*/ 223837 w 2698750"/>
                  <a:gd name="connsiteY5" fmla="*/ 447675 h 895350"/>
                  <a:gd name="connsiteX6" fmla="*/ 0 w 2698750"/>
                  <a:gd name="connsiteY6" fmla="*/ 447675 h 895350"/>
                  <a:gd name="connsiteX0" fmla="*/ 0 w 2806700"/>
                  <a:gd name="connsiteY0" fmla="*/ 628057 h 628057"/>
                  <a:gd name="connsiteX1" fmla="*/ 1457325 w 2806700"/>
                  <a:gd name="connsiteY1" fmla="*/ 2582 h 628057"/>
                  <a:gd name="connsiteX2" fmla="*/ 2806700 w 2806700"/>
                  <a:gd name="connsiteY2" fmla="*/ 450257 h 628057"/>
                  <a:gd name="connsiteX3" fmla="*/ 2582863 w 2806700"/>
                  <a:gd name="connsiteY3" fmla="*/ 450257 h 628057"/>
                  <a:gd name="connsiteX4" fmla="*/ 1457325 w 2806700"/>
                  <a:gd name="connsiteY4" fmla="*/ 226419 h 628057"/>
                  <a:gd name="connsiteX5" fmla="*/ 331787 w 2806700"/>
                  <a:gd name="connsiteY5" fmla="*/ 450257 h 628057"/>
                  <a:gd name="connsiteX6" fmla="*/ 0 w 2806700"/>
                  <a:gd name="connsiteY6" fmla="*/ 628057 h 628057"/>
                  <a:gd name="connsiteX0" fmla="*/ 0 w 2755900"/>
                  <a:gd name="connsiteY0" fmla="*/ 1121439 h 1121439"/>
                  <a:gd name="connsiteX1" fmla="*/ 1457325 w 2755900"/>
                  <a:gd name="connsiteY1" fmla="*/ 495964 h 1121439"/>
                  <a:gd name="connsiteX2" fmla="*/ 2755900 w 2755900"/>
                  <a:gd name="connsiteY2" fmla="*/ 67339 h 1121439"/>
                  <a:gd name="connsiteX3" fmla="*/ 2582863 w 2755900"/>
                  <a:gd name="connsiteY3" fmla="*/ 943639 h 1121439"/>
                  <a:gd name="connsiteX4" fmla="*/ 1457325 w 2755900"/>
                  <a:gd name="connsiteY4" fmla="*/ 719801 h 1121439"/>
                  <a:gd name="connsiteX5" fmla="*/ 331787 w 2755900"/>
                  <a:gd name="connsiteY5" fmla="*/ 943639 h 1121439"/>
                  <a:gd name="connsiteX6" fmla="*/ 0 w 2755900"/>
                  <a:gd name="connsiteY6" fmla="*/ 1121439 h 1121439"/>
                  <a:gd name="connsiteX0" fmla="*/ 0 w 2711450"/>
                  <a:gd name="connsiteY0" fmla="*/ 716231 h 716231"/>
                  <a:gd name="connsiteX1" fmla="*/ 1457325 w 2711450"/>
                  <a:gd name="connsiteY1" fmla="*/ 90756 h 716231"/>
                  <a:gd name="connsiteX2" fmla="*/ 2711450 w 2711450"/>
                  <a:gd name="connsiteY2" fmla="*/ 163781 h 716231"/>
                  <a:gd name="connsiteX3" fmla="*/ 2582863 w 2711450"/>
                  <a:gd name="connsiteY3" fmla="*/ 538431 h 716231"/>
                  <a:gd name="connsiteX4" fmla="*/ 1457325 w 2711450"/>
                  <a:gd name="connsiteY4" fmla="*/ 314593 h 716231"/>
                  <a:gd name="connsiteX5" fmla="*/ 331787 w 2711450"/>
                  <a:gd name="connsiteY5" fmla="*/ 538431 h 716231"/>
                  <a:gd name="connsiteX6" fmla="*/ 0 w 2711450"/>
                  <a:gd name="connsiteY6" fmla="*/ 716231 h 716231"/>
                  <a:gd name="connsiteX0" fmla="*/ 0 w 2749550"/>
                  <a:gd name="connsiteY0" fmla="*/ 702749 h 702749"/>
                  <a:gd name="connsiteX1" fmla="*/ 1495425 w 2749550"/>
                  <a:gd name="connsiteY1" fmla="*/ 89974 h 702749"/>
                  <a:gd name="connsiteX2" fmla="*/ 2749550 w 2749550"/>
                  <a:gd name="connsiteY2" fmla="*/ 162999 h 702749"/>
                  <a:gd name="connsiteX3" fmla="*/ 2620963 w 2749550"/>
                  <a:gd name="connsiteY3" fmla="*/ 537649 h 702749"/>
                  <a:gd name="connsiteX4" fmla="*/ 1495425 w 2749550"/>
                  <a:gd name="connsiteY4" fmla="*/ 313811 h 702749"/>
                  <a:gd name="connsiteX5" fmla="*/ 369887 w 2749550"/>
                  <a:gd name="connsiteY5" fmla="*/ 537649 h 702749"/>
                  <a:gd name="connsiteX6" fmla="*/ 0 w 2749550"/>
                  <a:gd name="connsiteY6" fmla="*/ 702749 h 702749"/>
                  <a:gd name="connsiteX0" fmla="*/ 0 w 2749550"/>
                  <a:gd name="connsiteY0" fmla="*/ 702749 h 702749"/>
                  <a:gd name="connsiteX1" fmla="*/ 1495425 w 2749550"/>
                  <a:gd name="connsiteY1" fmla="*/ 89974 h 702749"/>
                  <a:gd name="connsiteX2" fmla="*/ 2749550 w 2749550"/>
                  <a:gd name="connsiteY2" fmla="*/ 162999 h 702749"/>
                  <a:gd name="connsiteX3" fmla="*/ 2620963 w 2749550"/>
                  <a:gd name="connsiteY3" fmla="*/ 537649 h 702749"/>
                  <a:gd name="connsiteX4" fmla="*/ 1495425 w 2749550"/>
                  <a:gd name="connsiteY4" fmla="*/ 313811 h 702749"/>
                  <a:gd name="connsiteX5" fmla="*/ 369887 w 2749550"/>
                  <a:gd name="connsiteY5" fmla="*/ 588449 h 702749"/>
                  <a:gd name="connsiteX6" fmla="*/ 0 w 2749550"/>
                  <a:gd name="connsiteY6" fmla="*/ 702749 h 70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49550" h="702749">
                    <a:moveTo>
                      <a:pt x="0" y="702749"/>
                    </a:moveTo>
                    <a:cubicBezTo>
                      <a:pt x="0" y="455505"/>
                      <a:pt x="1037167" y="179932"/>
                      <a:pt x="1495425" y="89974"/>
                    </a:cubicBezTo>
                    <a:cubicBezTo>
                      <a:pt x="1953683" y="16"/>
                      <a:pt x="2749550" y="-84245"/>
                      <a:pt x="2749550" y="162999"/>
                    </a:cubicBezTo>
                    <a:lnTo>
                      <a:pt x="2620963" y="537649"/>
                    </a:lnTo>
                    <a:cubicBezTo>
                      <a:pt x="2620963" y="414027"/>
                      <a:pt x="2117042" y="313811"/>
                      <a:pt x="1495425" y="313811"/>
                    </a:cubicBezTo>
                    <a:cubicBezTo>
                      <a:pt x="873808" y="313811"/>
                      <a:pt x="369887" y="464827"/>
                      <a:pt x="369887" y="588449"/>
                    </a:cubicBezTo>
                    <a:cubicBezTo>
                      <a:pt x="295275" y="588449"/>
                      <a:pt x="74612" y="702749"/>
                      <a:pt x="0" y="70274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DFF7917-B358-79A4-491A-8AF7A42D6FD8}"/>
                  </a:ext>
                </a:extLst>
              </p:cNvPr>
              <p:cNvGrpSpPr/>
              <p:nvPr/>
            </p:nvGrpSpPr>
            <p:grpSpPr>
              <a:xfrm>
                <a:off x="1429234" y="1971012"/>
                <a:ext cx="673100" cy="2670175"/>
                <a:chOff x="8225255" y="1818774"/>
                <a:chExt cx="673100" cy="2670175"/>
              </a:xfrm>
            </p:grpSpPr>
            <p:sp>
              <p:nvSpPr>
                <p:cNvPr id="34" name="Flowchart: Process 33">
                  <a:extLst>
                    <a:ext uri="{FF2B5EF4-FFF2-40B4-BE49-F238E27FC236}">
                      <a16:creationId xmlns:a16="http://schemas.microsoft.com/office/drawing/2014/main" id="{AAA85BCC-D2AB-37DC-B4EB-21E665600809}"/>
                    </a:ext>
                  </a:extLst>
                </p:cNvPr>
                <p:cNvSpPr/>
                <p:nvPr/>
              </p:nvSpPr>
              <p:spPr>
                <a:xfrm>
                  <a:off x="8320505" y="1818774"/>
                  <a:ext cx="482600" cy="2387600"/>
                </a:xfrm>
                <a:prstGeom prst="flowChartProcess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Trapezoid 34">
                  <a:extLst>
                    <a:ext uri="{FF2B5EF4-FFF2-40B4-BE49-F238E27FC236}">
                      <a16:creationId xmlns:a16="http://schemas.microsoft.com/office/drawing/2014/main" id="{AED4DBB1-3851-5A56-DB46-16568B39AF26}"/>
                    </a:ext>
                  </a:extLst>
                </p:cNvPr>
                <p:cNvSpPr/>
                <p:nvPr/>
              </p:nvSpPr>
              <p:spPr>
                <a:xfrm>
                  <a:off x="8225255" y="4123824"/>
                  <a:ext cx="673100" cy="365125"/>
                </a:xfrm>
                <a:prstGeom prst="trapezoid">
                  <a:avLst>
                    <a:gd name="adj" fmla="val 28478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086643-393F-8E82-7698-56E5C09CAB87}"/>
                    </a:ext>
                  </a:extLst>
                </p14:cNvPr>
                <p14:cNvContentPartPr/>
                <p14:nvPr/>
              </p14:nvContentPartPr>
              <p14:xfrm>
                <a:off x="3177098" y="3103265"/>
                <a:ext cx="360" cy="3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086643-393F-8E82-7698-56E5C09CAB8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59098" y="299526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75E6249-0F45-7B4B-54FF-F425D0D2A49C}"/>
                    </a:ext>
                  </a:extLst>
                </p14:cNvPr>
                <p14:cNvContentPartPr/>
                <p14:nvPr/>
              </p14:nvContentPartPr>
              <p14:xfrm>
                <a:off x="3694418" y="3112265"/>
                <a:ext cx="360" cy="3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75E6249-0F45-7B4B-54FF-F425D0D2A4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76418" y="3004265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B1E607C-7719-5A6D-BBA8-84AAC808FDE7}"/>
                    </a:ext>
                  </a:extLst>
                </p14:cNvPr>
                <p14:cNvContentPartPr/>
                <p14:nvPr/>
              </p14:nvContentPartPr>
              <p14:xfrm>
                <a:off x="3352418" y="2933345"/>
                <a:ext cx="5760" cy="3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B1E607C-7719-5A6D-BBA8-84AAC808FDE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23618" y="2763631"/>
                  <a:ext cx="62784" cy="3428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59E2148-0382-844E-FD4A-010D25EF4D0B}"/>
                    </a:ext>
                  </a:extLst>
                </p14:cNvPr>
                <p14:cNvContentPartPr/>
                <p14:nvPr/>
              </p14:nvContentPartPr>
              <p14:xfrm>
                <a:off x="3576698" y="1951265"/>
                <a:ext cx="16200" cy="342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59E2148-0382-844E-FD4A-010D25EF4D0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46698" y="1768051"/>
                  <a:ext cx="75600" cy="40001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" name="Text Box 2">
            <a:extLst>
              <a:ext uri="{FF2B5EF4-FFF2-40B4-BE49-F238E27FC236}">
                <a16:creationId xmlns:a16="http://schemas.microsoft.com/office/drawing/2014/main" id="{7C988260-8754-298C-BF7F-F3D25834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223" y="12831123"/>
            <a:ext cx="3348812" cy="301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effectLst/>
                <a:latin typeface="Times New Roman" panose="02020603050405020304" pitchFamily="18" charset="0"/>
                <a:ea typeface="HelveticaNeueLT Std Lt" charset="0"/>
                <a:cs typeface="Times New Roman" panose="02020603050405020304" pitchFamily="18" charset="0"/>
              </a:rPr>
              <a:t>Hermes:</a:t>
            </a:r>
          </a:p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HelveticaNeueLT Std Lt" charset="0"/>
                <a:cs typeface="Times New Roman" panose="02020603050405020304" pitchFamily="18" charset="0"/>
              </a:rPr>
              <a:t>Heavy Equipment Rover for lunar </a:t>
            </a:r>
            <a:r>
              <a:rPr lang="en-US" sz="2800">
                <a:latin typeface="Times New Roman" panose="02020603050405020304" pitchFamily="18" charset="0"/>
                <a:ea typeface="HelveticaNeueLT Std Lt" charset="0"/>
                <a:cs typeface="Times New Roman" panose="02020603050405020304" pitchFamily="18" charset="0"/>
              </a:rPr>
              <a:t>Mobility, </a:t>
            </a:r>
            <a:r>
              <a:rPr lang="en-US" sz="2800">
                <a:effectLst/>
                <a:latin typeface="Times New Roman" panose="02020603050405020304" pitchFamily="18" charset="0"/>
                <a:ea typeface="HelveticaNeueLT Std Lt" charset="0"/>
                <a:cs typeface="Times New Roman" panose="02020603050405020304" pitchFamily="18" charset="0"/>
              </a:rPr>
              <a:t>Expansion, and Sustainability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BF824E-A23A-3B6C-0B90-B51617DB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58" y="10103210"/>
            <a:ext cx="2341867" cy="21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57C44DE-06FF-E45C-676C-F856862CF39B}"/>
              </a:ext>
            </a:extLst>
          </p:cNvPr>
          <p:cNvSpPr/>
          <p:nvPr/>
        </p:nvSpPr>
        <p:spPr>
          <a:xfrm>
            <a:off x="8791234" y="4599827"/>
            <a:ext cx="7690303" cy="56841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0631A4-346E-0EB5-9134-C1CF5CCD1E21}"/>
              </a:ext>
            </a:extLst>
          </p:cNvPr>
          <p:cNvSpPr txBox="1"/>
          <p:nvPr/>
        </p:nvSpPr>
        <p:spPr>
          <a:xfrm>
            <a:off x="10138410" y="4578164"/>
            <a:ext cx="6013343" cy="8901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150" b="1">
                <a:latin typeface="Times New Roman"/>
                <a:cs typeface="Times New Roman"/>
              </a:rPr>
              <a:t>Initial Prototype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B4DB51-2CC5-A2EC-45BA-F426ABDE90AE}"/>
              </a:ext>
            </a:extLst>
          </p:cNvPr>
          <p:cNvSpPr txBox="1"/>
          <p:nvPr/>
        </p:nvSpPr>
        <p:spPr>
          <a:xfrm>
            <a:off x="19323547" y="5024247"/>
            <a:ext cx="489179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Device reduces size to compact into rocket cargo bay. 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C9E697-D636-606D-C182-A6BD1B50FC87}"/>
              </a:ext>
            </a:extLst>
          </p:cNvPr>
          <p:cNvSpPr txBox="1"/>
          <p:nvPr/>
        </p:nvSpPr>
        <p:spPr>
          <a:xfrm>
            <a:off x="19422105" y="8482056"/>
            <a:ext cx="468485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Times New Roman"/>
                <a:cs typeface="Calibri"/>
              </a:rPr>
              <a:t>The device expands out upon landing. It is now ready for use on the lunar surface. 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90B156F-F49C-0027-3AD4-C11CEEB6EB0E}"/>
              </a:ext>
            </a:extLst>
          </p:cNvPr>
          <p:cNvSpPr txBox="1"/>
          <p:nvPr/>
        </p:nvSpPr>
        <p:spPr>
          <a:xfrm>
            <a:off x="19422105" y="12538448"/>
            <a:ext cx="468485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Senses desired payload, linear actuator's allow device to lower. </a:t>
            </a:r>
            <a:endParaRPr lang="en-US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60A1B1CC-8E96-A7EE-6513-EB1974C4CEF5}"/>
              </a:ext>
            </a:extLst>
          </p:cNvPr>
          <p:cNvSpPr txBox="1"/>
          <p:nvPr/>
        </p:nvSpPr>
        <p:spPr>
          <a:xfrm>
            <a:off x="19339973" y="16583457"/>
            <a:ext cx="487932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Slot lift design, with according packaging, magnet locking mechanism.</a:t>
            </a:r>
            <a:r>
              <a:rPr lang="en-US" sz="2800"/>
              <a:t> </a:t>
            </a:r>
            <a:endParaRPr lang="en-US" sz="2000"/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D8CB7AF5-2187-4A21-59A7-64993CB693AE}"/>
              </a:ext>
            </a:extLst>
          </p:cNvPr>
          <p:cNvSpPr txBox="1"/>
          <p:nvPr/>
        </p:nvSpPr>
        <p:spPr>
          <a:xfrm>
            <a:off x="19504237" y="20792214"/>
            <a:ext cx="454191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Times New Roman"/>
                <a:cs typeface="Times New Roman"/>
              </a:rPr>
              <a:t>Linear actuators and two electric winches pull up load.</a:t>
            </a:r>
            <a:r>
              <a:rPr lang="en-US" sz="2800"/>
              <a:t> </a:t>
            </a:r>
            <a:endParaRPr lang="en-US" sz="2400"/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57D781D3-E718-B834-F8E4-8F8E3C348E75}"/>
              </a:ext>
            </a:extLst>
          </p:cNvPr>
          <p:cNvSpPr/>
          <p:nvPr/>
        </p:nvSpPr>
        <p:spPr>
          <a:xfrm>
            <a:off x="26368436" y="4490795"/>
            <a:ext cx="1341142" cy="13268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Oval 1063">
            <a:extLst>
              <a:ext uri="{FF2B5EF4-FFF2-40B4-BE49-F238E27FC236}">
                <a16:creationId xmlns:a16="http://schemas.microsoft.com/office/drawing/2014/main" id="{F7AC2531-46F4-133E-5BE3-9881A23F04E3}"/>
              </a:ext>
            </a:extLst>
          </p:cNvPr>
          <p:cNvSpPr/>
          <p:nvPr/>
        </p:nvSpPr>
        <p:spPr>
          <a:xfrm>
            <a:off x="26362685" y="6040171"/>
            <a:ext cx="1341142" cy="13268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868B4A2C-491C-0206-BBA2-E4D4DCF83977}"/>
              </a:ext>
            </a:extLst>
          </p:cNvPr>
          <p:cNvSpPr/>
          <p:nvPr/>
        </p:nvSpPr>
        <p:spPr>
          <a:xfrm>
            <a:off x="26368436" y="7656865"/>
            <a:ext cx="1341142" cy="13268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7" name="Graphic 1066" descr="Dumbbell with solid fill">
            <a:extLst>
              <a:ext uri="{FF2B5EF4-FFF2-40B4-BE49-F238E27FC236}">
                <a16:creationId xmlns:a16="http://schemas.microsoft.com/office/drawing/2014/main" id="{A8228034-3164-919C-8E04-6586124F82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594006" y="4702400"/>
            <a:ext cx="914400" cy="914400"/>
          </a:xfrm>
          <a:prstGeom prst="rect">
            <a:avLst/>
          </a:prstGeom>
        </p:spPr>
      </p:pic>
      <p:sp>
        <p:nvSpPr>
          <p:cNvPr id="1068" name="TextBox 1067">
            <a:extLst>
              <a:ext uri="{FF2B5EF4-FFF2-40B4-BE49-F238E27FC236}">
                <a16:creationId xmlns:a16="http://schemas.microsoft.com/office/drawing/2014/main" id="{F472D0BC-6DB9-8E1C-BD21-2672874BDC4B}"/>
              </a:ext>
            </a:extLst>
          </p:cNvPr>
          <p:cNvSpPr txBox="1"/>
          <p:nvPr/>
        </p:nvSpPr>
        <p:spPr>
          <a:xfrm>
            <a:off x="28134653" y="4753543"/>
            <a:ext cx="547108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Lifts 205 pounds</a:t>
            </a:r>
          </a:p>
        </p:txBody>
      </p:sp>
      <p:pic>
        <p:nvPicPr>
          <p:cNvPr id="1071" name="Graphic 1070" descr="Warning with solid fill">
            <a:extLst>
              <a:ext uri="{FF2B5EF4-FFF2-40B4-BE49-F238E27FC236}">
                <a16:creationId xmlns:a16="http://schemas.microsoft.com/office/drawing/2014/main" id="{CB015F23-0FCF-223F-3FA5-E3FD640925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459847" y="10627622"/>
            <a:ext cx="914400" cy="914400"/>
          </a:xfrm>
          <a:prstGeom prst="rect">
            <a:avLst/>
          </a:prstGeom>
        </p:spPr>
      </p:pic>
      <p:pic>
        <p:nvPicPr>
          <p:cNvPr id="1072" name="Graphic 1071" descr="Warning with solid fill">
            <a:extLst>
              <a:ext uri="{FF2B5EF4-FFF2-40B4-BE49-F238E27FC236}">
                <a16:creationId xmlns:a16="http://schemas.microsoft.com/office/drawing/2014/main" id="{D7CD2736-41AE-05A4-04C5-4DC385A8E4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479554" y="12111480"/>
            <a:ext cx="914400" cy="914400"/>
          </a:xfrm>
          <a:prstGeom prst="rect">
            <a:avLst/>
          </a:prstGeom>
        </p:spPr>
      </p:pic>
      <p:pic>
        <p:nvPicPr>
          <p:cNvPr id="1073" name="Graphic 1072" descr="Warning with solid fill">
            <a:extLst>
              <a:ext uri="{FF2B5EF4-FFF2-40B4-BE49-F238E27FC236}">
                <a16:creationId xmlns:a16="http://schemas.microsoft.com/office/drawing/2014/main" id="{5C24248B-2930-F2BA-B7CD-5BEB6F1B2DF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479554" y="13594333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DA68E-1A35-89CB-685F-B50F7F952D4A}"/>
              </a:ext>
            </a:extLst>
          </p:cNvPr>
          <p:cNvSpPr txBox="1"/>
          <p:nvPr/>
        </p:nvSpPr>
        <p:spPr>
          <a:xfrm>
            <a:off x="3531480" y="10163149"/>
            <a:ext cx="3378587" cy="30392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Times New Roman"/>
                <a:ea typeface="+mn-lt"/>
                <a:cs typeface="+mn-lt"/>
              </a:rPr>
              <a:t>Goal: </a:t>
            </a:r>
            <a:endParaRPr lang="en-US" sz="2800">
              <a:latin typeface="Times New Roman"/>
              <a:cs typeface="Calibri"/>
            </a:endParaRPr>
          </a:p>
          <a:p>
            <a:r>
              <a:rPr lang="en-US" sz="2800">
                <a:latin typeface="Times New Roman"/>
                <a:ea typeface="+mn-lt"/>
                <a:cs typeface="+mn-lt"/>
              </a:rPr>
              <a:t>Sustainable lunar bases for scientific exploration and habitation. </a:t>
            </a:r>
            <a:endParaRPr lang="en-US" sz="2800">
              <a:latin typeface="Times New Roman"/>
            </a:endParaRPr>
          </a:p>
          <a:p>
            <a:pPr algn="l"/>
            <a:endParaRPr lang="en-US" sz="5150"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847C32-A382-53C5-EE11-B1A0A3D05E06}"/>
              </a:ext>
            </a:extLst>
          </p:cNvPr>
          <p:cNvSpPr/>
          <p:nvPr/>
        </p:nvSpPr>
        <p:spPr>
          <a:xfrm>
            <a:off x="702552" y="16778913"/>
            <a:ext cx="1341142" cy="13268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143459-01BE-EBD1-2673-6BB716060950}"/>
              </a:ext>
            </a:extLst>
          </p:cNvPr>
          <p:cNvSpPr/>
          <p:nvPr/>
        </p:nvSpPr>
        <p:spPr>
          <a:xfrm>
            <a:off x="702552" y="18475400"/>
            <a:ext cx="1341142" cy="13268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10D340-6F9C-D988-389E-FAA0B03CD9E9}"/>
              </a:ext>
            </a:extLst>
          </p:cNvPr>
          <p:cNvSpPr/>
          <p:nvPr/>
        </p:nvSpPr>
        <p:spPr>
          <a:xfrm>
            <a:off x="676912" y="20197970"/>
            <a:ext cx="1341142" cy="13268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DDC088-5FB7-AAFD-E1E9-B824784C98CE}"/>
              </a:ext>
            </a:extLst>
          </p:cNvPr>
          <p:cNvSpPr txBox="1"/>
          <p:nvPr/>
        </p:nvSpPr>
        <p:spPr>
          <a:xfrm>
            <a:off x="27706351" y="10733657"/>
            <a:ext cx="567058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Clearance over inclines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E88178-7798-DCBE-E728-6D06B9815C0F}"/>
              </a:ext>
            </a:extLst>
          </p:cNvPr>
          <p:cNvSpPr txBox="1"/>
          <p:nvPr/>
        </p:nvSpPr>
        <p:spPr>
          <a:xfrm>
            <a:off x="27705823" y="12213872"/>
            <a:ext cx="567058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Securing cargo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D8FBCE-6AB4-2C8B-9A55-DB8137948C05}"/>
              </a:ext>
            </a:extLst>
          </p:cNvPr>
          <p:cNvSpPr txBox="1"/>
          <p:nvPr/>
        </p:nvSpPr>
        <p:spPr>
          <a:xfrm>
            <a:off x="27705823" y="13659116"/>
            <a:ext cx="567058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Packaging design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85E163-DA79-3D19-98EA-361657271FF9}"/>
              </a:ext>
            </a:extLst>
          </p:cNvPr>
          <p:cNvSpPr txBox="1"/>
          <p:nvPr/>
        </p:nvSpPr>
        <p:spPr>
          <a:xfrm>
            <a:off x="2339129" y="17083001"/>
            <a:ext cx="567058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Standard cargo packaging 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D3365F-DDE6-710B-F5E2-70E0970D9A70}"/>
              </a:ext>
            </a:extLst>
          </p:cNvPr>
          <p:cNvSpPr txBox="1"/>
          <p:nvPr/>
        </p:nvSpPr>
        <p:spPr>
          <a:xfrm>
            <a:off x="9058516" y="10771414"/>
            <a:ext cx="5997844" cy="8901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150" b="1">
                <a:latin typeface="Times New Roman"/>
                <a:cs typeface="Times New Roman"/>
              </a:rPr>
              <a:t>Main Components</a:t>
            </a:r>
          </a:p>
        </p:txBody>
      </p:sp>
      <p:sp>
        <p:nvSpPr>
          <p:cNvPr id="47" name="Arrow: Pentagon 46">
            <a:extLst>
              <a:ext uri="{FF2B5EF4-FFF2-40B4-BE49-F238E27FC236}">
                <a16:creationId xmlns:a16="http://schemas.microsoft.com/office/drawing/2014/main" id="{2EA773BA-956C-28DA-91D5-F9A38E141256}"/>
              </a:ext>
            </a:extLst>
          </p:cNvPr>
          <p:cNvSpPr/>
          <p:nvPr/>
        </p:nvSpPr>
        <p:spPr>
          <a:xfrm>
            <a:off x="8816699" y="11764331"/>
            <a:ext cx="6481478" cy="1154527"/>
          </a:xfrm>
          <a:prstGeom prst="homePlat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>
                <a:solidFill>
                  <a:schemeClr val="tx1"/>
                </a:solidFill>
                <a:latin typeface="Times New Roman"/>
                <a:cs typeface="Calibri"/>
              </a:rPr>
              <a:t>Outer Post</a:t>
            </a:r>
            <a:endParaRPr lang="en-US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48" name="Arrow: Pentagon 47">
            <a:extLst>
              <a:ext uri="{FF2B5EF4-FFF2-40B4-BE49-F238E27FC236}">
                <a16:creationId xmlns:a16="http://schemas.microsoft.com/office/drawing/2014/main" id="{AC17983E-4113-8964-67B4-5FAE82EAD5D8}"/>
              </a:ext>
            </a:extLst>
          </p:cNvPr>
          <p:cNvSpPr/>
          <p:nvPr/>
        </p:nvSpPr>
        <p:spPr>
          <a:xfrm>
            <a:off x="8816699" y="13111034"/>
            <a:ext cx="6481478" cy="1154527"/>
          </a:xfrm>
          <a:prstGeom prst="homePlat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>
                <a:solidFill>
                  <a:schemeClr val="tx1"/>
                </a:solidFill>
                <a:latin typeface="Times New Roman"/>
                <a:cs typeface="Calibri"/>
              </a:rPr>
              <a:t>Wheels</a:t>
            </a:r>
            <a:endParaRPr lang="en-US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04C03D4B-C55C-DCB4-CC68-161954E36B97}"/>
              </a:ext>
            </a:extLst>
          </p:cNvPr>
          <p:cNvSpPr/>
          <p:nvPr/>
        </p:nvSpPr>
        <p:spPr>
          <a:xfrm>
            <a:off x="8816699" y="14458449"/>
            <a:ext cx="6481478" cy="1154527"/>
          </a:xfrm>
          <a:prstGeom prst="homePlat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>
                <a:solidFill>
                  <a:schemeClr val="tx1"/>
                </a:solidFill>
                <a:latin typeface="Times New Roman"/>
                <a:cs typeface="Calibri"/>
              </a:rPr>
              <a:t>Lift Support Arms</a:t>
            </a:r>
            <a:endParaRPr lang="en-US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0" name="Arrow: Pentagon 49">
            <a:extLst>
              <a:ext uri="{FF2B5EF4-FFF2-40B4-BE49-F238E27FC236}">
                <a16:creationId xmlns:a16="http://schemas.microsoft.com/office/drawing/2014/main" id="{6C5CA3E9-522E-FD72-7339-634CF34C244B}"/>
              </a:ext>
            </a:extLst>
          </p:cNvPr>
          <p:cNvSpPr/>
          <p:nvPr/>
        </p:nvSpPr>
        <p:spPr>
          <a:xfrm>
            <a:off x="8816699" y="15841039"/>
            <a:ext cx="6481478" cy="1154527"/>
          </a:xfrm>
          <a:prstGeom prst="homePlat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>
                <a:solidFill>
                  <a:schemeClr val="tx1"/>
                </a:solidFill>
                <a:latin typeface="Times New Roman"/>
                <a:cs typeface="Calibri"/>
              </a:rPr>
              <a:t>Motors </a:t>
            </a:r>
          </a:p>
        </p:txBody>
      </p:sp>
      <p:sp>
        <p:nvSpPr>
          <p:cNvPr id="57" name="Arrow: Pentagon 56">
            <a:extLst>
              <a:ext uri="{FF2B5EF4-FFF2-40B4-BE49-F238E27FC236}">
                <a16:creationId xmlns:a16="http://schemas.microsoft.com/office/drawing/2014/main" id="{87497C99-0182-50D4-6846-AA5E81E194F9}"/>
              </a:ext>
            </a:extLst>
          </p:cNvPr>
          <p:cNvSpPr/>
          <p:nvPr/>
        </p:nvSpPr>
        <p:spPr>
          <a:xfrm>
            <a:off x="8816699" y="17188454"/>
            <a:ext cx="6481478" cy="1154527"/>
          </a:xfrm>
          <a:prstGeom prst="homePlat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Actuators</a:t>
            </a:r>
            <a:endParaRPr lang="en-US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1025" name="Arrow: Pentagon 1024">
            <a:extLst>
              <a:ext uri="{FF2B5EF4-FFF2-40B4-BE49-F238E27FC236}">
                <a16:creationId xmlns:a16="http://schemas.microsoft.com/office/drawing/2014/main" id="{87E28032-A8F6-C624-6221-6C8E74D9C4AC}"/>
              </a:ext>
            </a:extLst>
          </p:cNvPr>
          <p:cNvSpPr/>
          <p:nvPr/>
        </p:nvSpPr>
        <p:spPr>
          <a:xfrm>
            <a:off x="8816699" y="18583156"/>
            <a:ext cx="6481478" cy="1154527"/>
          </a:xfrm>
          <a:prstGeom prst="homePlat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>
                <a:solidFill>
                  <a:srgbClr val="000000"/>
                </a:solidFill>
                <a:latin typeface="Times New Roman"/>
                <a:cs typeface="Calibri"/>
              </a:rPr>
              <a:t>Winch</a:t>
            </a: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1" name="Arrow: Pentagon 1030">
            <a:extLst>
              <a:ext uri="{FF2B5EF4-FFF2-40B4-BE49-F238E27FC236}">
                <a16:creationId xmlns:a16="http://schemas.microsoft.com/office/drawing/2014/main" id="{9021F9E8-B16D-697E-21F3-CB85AD785B3B}"/>
              </a:ext>
            </a:extLst>
          </p:cNvPr>
          <p:cNvSpPr/>
          <p:nvPr/>
        </p:nvSpPr>
        <p:spPr>
          <a:xfrm>
            <a:off x="8816699" y="20049033"/>
            <a:ext cx="6481478" cy="1154527"/>
          </a:xfrm>
          <a:prstGeom prst="homePlat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>
                <a:solidFill>
                  <a:srgbClr val="000000"/>
                </a:solidFill>
                <a:latin typeface="Times New Roman"/>
                <a:cs typeface="Calibri"/>
              </a:rPr>
              <a:t>Electrical Components</a:t>
            </a: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TextBox 45">
            <a:extLst>
              <a:ext uri="{FF2B5EF4-FFF2-40B4-BE49-F238E27FC236}">
                <a16:creationId xmlns:a16="http://schemas.microsoft.com/office/drawing/2014/main" id="{BD5C6809-EB4A-139B-7E28-0A406959B9FC}"/>
              </a:ext>
            </a:extLst>
          </p:cNvPr>
          <p:cNvSpPr txBox="1"/>
          <p:nvPr/>
        </p:nvSpPr>
        <p:spPr>
          <a:xfrm>
            <a:off x="2339129" y="18794031"/>
            <a:ext cx="567058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Relatively flat terrain</a:t>
            </a:r>
          </a:p>
        </p:txBody>
      </p:sp>
      <p:pic>
        <p:nvPicPr>
          <p:cNvPr id="1032" name="Graphic 1032" descr="Box with solid fill">
            <a:extLst>
              <a:ext uri="{FF2B5EF4-FFF2-40B4-BE49-F238E27FC236}">
                <a16:creationId xmlns:a16="http://schemas.microsoft.com/office/drawing/2014/main" id="{CFEB641A-D8FE-DFA5-FD69-848A97AF3D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06415" y="16982965"/>
            <a:ext cx="914400" cy="914400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D39EE420-3C7D-54E0-896E-A55343047607}"/>
              </a:ext>
            </a:extLst>
          </p:cNvPr>
          <p:cNvSpPr txBox="1"/>
          <p:nvPr/>
        </p:nvSpPr>
        <p:spPr>
          <a:xfrm>
            <a:off x="2349559" y="20470714"/>
            <a:ext cx="567058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Autonomy out of 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A4B44C-CBA4-DD97-E0F9-889BE49F7922}"/>
              </a:ext>
            </a:extLst>
          </p:cNvPr>
          <p:cNvSpPr txBox="1"/>
          <p:nvPr/>
        </p:nvSpPr>
        <p:spPr>
          <a:xfrm>
            <a:off x="28135268" y="6064775"/>
            <a:ext cx="4613209" cy="1343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Times New Roman"/>
                <a:cs typeface="Calibri"/>
              </a:rPr>
              <a:t>Weighs at most 100 pounds</a:t>
            </a:r>
            <a:endParaRPr lang="en-US">
              <a:latin typeface="Times New Roman"/>
              <a:cs typeface="Calibri" panose="020F050202020403020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CA4D6D-761A-8842-B80D-D6DDC2174336}"/>
              </a:ext>
            </a:extLst>
          </p:cNvPr>
          <p:cNvSpPr txBox="1"/>
          <p:nvPr/>
        </p:nvSpPr>
        <p:spPr>
          <a:xfrm>
            <a:off x="28134652" y="7968714"/>
            <a:ext cx="547108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Times New Roman"/>
                <a:cs typeface="Calibri"/>
              </a:rPr>
              <a:t>Payload stability</a:t>
            </a:r>
          </a:p>
        </p:txBody>
      </p:sp>
      <p:pic>
        <p:nvPicPr>
          <p:cNvPr id="52" name="Graphic 52" descr="Mountains with solid fill">
            <a:extLst>
              <a:ext uri="{FF2B5EF4-FFF2-40B4-BE49-F238E27FC236}">
                <a16:creationId xmlns:a16="http://schemas.microsoft.com/office/drawing/2014/main" id="{5D3CF1B3-961B-D308-CA76-90A076E9F32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06415" y="18666504"/>
            <a:ext cx="914400" cy="914400"/>
          </a:xfrm>
          <a:prstGeom prst="rect">
            <a:avLst/>
          </a:prstGeom>
        </p:spPr>
      </p:pic>
      <p:pic>
        <p:nvPicPr>
          <p:cNvPr id="53" name="Picture 53" descr="A picture containing floor, indoor, chair, desk&#10;&#10;Description automatically generated">
            <a:extLst>
              <a:ext uri="{FF2B5EF4-FFF2-40B4-BE49-F238E27FC236}">
                <a16:creationId xmlns:a16="http://schemas.microsoft.com/office/drawing/2014/main" id="{41789599-369C-C2A7-1A9B-BFB4BDF26B9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57725" y="5361252"/>
            <a:ext cx="4762050" cy="465576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B9C0393-3D1D-2E6B-8BC3-E4CBE40364E6}"/>
              </a:ext>
            </a:extLst>
          </p:cNvPr>
          <p:cNvSpPr/>
          <p:nvPr/>
        </p:nvSpPr>
        <p:spPr>
          <a:xfrm>
            <a:off x="26374290" y="17486471"/>
            <a:ext cx="1019664" cy="381993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D84D861-5B2E-1B5B-4558-FA617D5C6F12}"/>
              </a:ext>
            </a:extLst>
          </p:cNvPr>
          <p:cNvSpPr/>
          <p:nvPr/>
        </p:nvSpPr>
        <p:spPr>
          <a:xfrm>
            <a:off x="26610079" y="17258190"/>
            <a:ext cx="547880" cy="2282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31A761-45BF-A85C-6F2E-99AD6A42FFA7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70113" t="54338" r="10985" b="12100"/>
          <a:stretch/>
        </p:blipFill>
        <p:spPr>
          <a:xfrm>
            <a:off x="26686021" y="6261392"/>
            <a:ext cx="741349" cy="881519"/>
          </a:xfrm>
          <a:prstGeom prst="rect">
            <a:avLst/>
          </a:prstGeom>
        </p:spPr>
      </p:pic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346BB00B-4B86-EF09-ADC5-4E83B0B3BB89}"/>
              </a:ext>
            </a:extLst>
          </p:cNvPr>
          <p:cNvSpPr/>
          <p:nvPr/>
        </p:nvSpPr>
        <p:spPr>
          <a:xfrm>
            <a:off x="26477807" y="20773747"/>
            <a:ext cx="821818" cy="2282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317759E2-9BEB-F117-2A68-323CAA474ACC}"/>
              </a:ext>
            </a:extLst>
          </p:cNvPr>
          <p:cNvSpPr/>
          <p:nvPr/>
        </p:nvSpPr>
        <p:spPr>
          <a:xfrm>
            <a:off x="26477807" y="20398348"/>
            <a:ext cx="821818" cy="2282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: Rounded Corners 1039">
            <a:extLst>
              <a:ext uri="{FF2B5EF4-FFF2-40B4-BE49-F238E27FC236}">
                <a16:creationId xmlns:a16="http://schemas.microsoft.com/office/drawing/2014/main" id="{F4EDFE8F-88AC-E98B-6D4E-A3B7849FB1C3}"/>
              </a:ext>
            </a:extLst>
          </p:cNvPr>
          <p:cNvSpPr/>
          <p:nvPr/>
        </p:nvSpPr>
        <p:spPr>
          <a:xfrm>
            <a:off x="26477807" y="20022950"/>
            <a:ext cx="821818" cy="2282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774ABE62-C8E7-EF81-A146-9ACC59821B2D}"/>
              </a:ext>
            </a:extLst>
          </p:cNvPr>
          <p:cNvSpPr/>
          <p:nvPr/>
        </p:nvSpPr>
        <p:spPr>
          <a:xfrm>
            <a:off x="26477807" y="19647552"/>
            <a:ext cx="821818" cy="2282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BDE4715F-D889-A68D-B415-B14D73F1131A}"/>
              </a:ext>
            </a:extLst>
          </p:cNvPr>
          <p:cNvSpPr txBox="1"/>
          <p:nvPr/>
        </p:nvSpPr>
        <p:spPr>
          <a:xfrm>
            <a:off x="27713548" y="17273408"/>
            <a:ext cx="406588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>
                <a:latin typeface="Times New Roman"/>
                <a:cs typeface="Calibri"/>
              </a:rPr>
              <a:t>Order all materials 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Times New Roman"/>
                <a:cs typeface="Calibri"/>
              </a:rPr>
              <a:t>Design assembly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Times New Roman"/>
                <a:cs typeface="Calibri"/>
              </a:rPr>
              <a:t>Coding 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Times New Roman"/>
                <a:cs typeface="Calibri"/>
              </a:rPr>
              <a:t>Design testing and validation 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Times New Roman"/>
                <a:cs typeface="Calibri"/>
              </a:rPr>
              <a:t>Senior Design day preparation </a:t>
            </a:r>
          </a:p>
        </p:txBody>
      </p:sp>
      <p:pic>
        <p:nvPicPr>
          <p:cNvPr id="1033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37FA6EE-1C32-9259-BD61-16BB5FC77C8B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58007" t="54413" r="18477" b="25234"/>
          <a:stretch/>
        </p:blipFill>
        <p:spPr>
          <a:xfrm>
            <a:off x="26628512" y="7895072"/>
            <a:ext cx="853459" cy="835867"/>
          </a:xfrm>
          <a:prstGeom prst="rect">
            <a:avLst/>
          </a:prstGeom>
        </p:spPr>
      </p:pic>
      <p:pic>
        <p:nvPicPr>
          <p:cNvPr id="1035" name="Picture 1045" descr="A picture containing wall, indoor, table&#10;&#10;Description automatically generated">
            <a:extLst>
              <a:ext uri="{FF2B5EF4-FFF2-40B4-BE49-F238E27FC236}">
                <a16:creationId xmlns:a16="http://schemas.microsoft.com/office/drawing/2014/main" id="{09AF3959-4FB7-81E4-C17B-29BC6CAC6E7F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19850" t="31167" r="17083" b="29254"/>
          <a:stretch/>
        </p:blipFill>
        <p:spPr>
          <a:xfrm>
            <a:off x="19788067" y="18125225"/>
            <a:ext cx="3424350" cy="2041429"/>
          </a:xfrm>
          <a:prstGeom prst="rect">
            <a:avLst/>
          </a:prstGeom>
        </p:spPr>
      </p:pic>
      <p:pic>
        <p:nvPicPr>
          <p:cNvPr id="1055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9914B1AD-A673-8808-EF59-2E13B275C637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6228" t="4483" r="6228" b="4168"/>
          <a:stretch/>
        </p:blipFill>
        <p:spPr>
          <a:xfrm>
            <a:off x="986291" y="20412037"/>
            <a:ext cx="773130" cy="831584"/>
          </a:xfrm>
          <a:prstGeom prst="rect">
            <a:avLst/>
          </a:prstGeom>
        </p:spPr>
      </p:pic>
      <p:pic>
        <p:nvPicPr>
          <p:cNvPr id="1029" name="Picture 1047" descr="A picture containing floor, indoor, blue&#10;&#10;Description automatically generated">
            <a:extLst>
              <a:ext uri="{FF2B5EF4-FFF2-40B4-BE49-F238E27FC236}">
                <a16:creationId xmlns:a16="http://schemas.microsoft.com/office/drawing/2014/main" id="{0FFFC691-144B-6DDF-D1FB-0BF9375F525B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5918" t="14254" r="20465" b="9131"/>
          <a:stretch/>
        </p:blipFill>
        <p:spPr>
          <a:xfrm>
            <a:off x="20502252" y="6066670"/>
            <a:ext cx="2318997" cy="2382446"/>
          </a:xfrm>
          <a:prstGeom prst="rect">
            <a:avLst/>
          </a:prstGeom>
        </p:spPr>
      </p:pic>
      <p:pic>
        <p:nvPicPr>
          <p:cNvPr id="1057" name="Picture 1058" descr="A picture containing LEGO, toy, indoor, floor&#10;&#10;Description automatically generated">
            <a:extLst>
              <a:ext uri="{FF2B5EF4-FFF2-40B4-BE49-F238E27FC236}">
                <a16:creationId xmlns:a16="http://schemas.microsoft.com/office/drawing/2014/main" id="{8CC3C579-DAAF-7DA9-F1A6-BF94634D5651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1395" t="15132" r="14884" b="3733"/>
          <a:stretch/>
        </p:blipFill>
        <p:spPr>
          <a:xfrm>
            <a:off x="20507916" y="9936347"/>
            <a:ext cx="2314145" cy="2329549"/>
          </a:xfrm>
          <a:prstGeom prst="rect">
            <a:avLst/>
          </a:prstGeom>
        </p:spPr>
      </p:pic>
      <p:pic>
        <p:nvPicPr>
          <p:cNvPr id="1059" name="Picture 106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D9C8B473-3C25-9FE6-CEF7-D521E3AA68D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508115" y="13844497"/>
            <a:ext cx="2328732" cy="2362047"/>
          </a:xfrm>
          <a:prstGeom prst="rect">
            <a:avLst/>
          </a:prstGeom>
        </p:spPr>
      </p:pic>
      <p:grpSp>
        <p:nvGrpSpPr>
          <p:cNvPr id="1131" name="Group 1130">
            <a:extLst>
              <a:ext uri="{FF2B5EF4-FFF2-40B4-BE49-F238E27FC236}">
                <a16:creationId xmlns:a16="http://schemas.microsoft.com/office/drawing/2014/main" id="{75B9D308-0FB2-BE14-F4FF-C536C4A09338}"/>
              </a:ext>
            </a:extLst>
          </p:cNvPr>
          <p:cNvGrpSpPr/>
          <p:nvPr/>
        </p:nvGrpSpPr>
        <p:grpSpPr>
          <a:xfrm>
            <a:off x="17427523" y="4344485"/>
            <a:ext cx="1368724" cy="17433763"/>
            <a:chOff x="17657561" y="4424998"/>
            <a:chExt cx="1368724" cy="17433763"/>
          </a:xfrm>
        </p:grpSpPr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AAA949CE-7423-6E68-7F65-FE67140D7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36172" y="17857004"/>
              <a:ext cx="4274" cy="2690542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4" name="Straight Connector 1103">
              <a:extLst>
                <a:ext uri="{FF2B5EF4-FFF2-40B4-BE49-F238E27FC236}">
                  <a16:creationId xmlns:a16="http://schemas.microsoft.com/office/drawing/2014/main" id="{86D4E7BE-31BB-6425-5F4D-383386944D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41923" y="5722194"/>
              <a:ext cx="4274" cy="2690542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Straight Connector 1104">
              <a:extLst>
                <a:ext uri="{FF2B5EF4-FFF2-40B4-BE49-F238E27FC236}">
                  <a16:creationId xmlns:a16="http://schemas.microsoft.com/office/drawing/2014/main" id="{408426B5-A1D9-57EC-B509-6ECD0170C2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41923" y="9764309"/>
              <a:ext cx="4274" cy="2690542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Straight Connector 1105">
              <a:extLst>
                <a:ext uri="{FF2B5EF4-FFF2-40B4-BE49-F238E27FC236}">
                  <a16:creationId xmlns:a16="http://schemas.microsoft.com/office/drawing/2014/main" id="{B7452874-24CC-EE3A-179D-74689243A1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36172" y="13824811"/>
              <a:ext cx="4274" cy="2690542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F0C471C9-28B6-12C8-04B6-D14707E861F7}"/>
                </a:ext>
              </a:extLst>
            </p:cNvPr>
            <p:cNvGrpSpPr/>
            <p:nvPr/>
          </p:nvGrpSpPr>
          <p:grpSpPr>
            <a:xfrm>
              <a:off x="17657561" y="4424998"/>
              <a:ext cx="1368724" cy="1368724"/>
              <a:chOff x="17675024" y="4424998"/>
              <a:chExt cx="1368724" cy="1368724"/>
            </a:xfrm>
          </p:grpSpPr>
          <p:sp>
            <p:nvSpPr>
              <p:cNvPr id="1108" name="Circle: Hollow 1107">
                <a:extLst>
                  <a:ext uri="{FF2B5EF4-FFF2-40B4-BE49-F238E27FC236}">
                    <a16:creationId xmlns:a16="http://schemas.microsoft.com/office/drawing/2014/main" id="{51C2AEE9-7AD9-F33B-56D7-6F59F48480B9}"/>
                  </a:ext>
                </a:extLst>
              </p:cNvPr>
              <p:cNvSpPr/>
              <p:nvPr/>
            </p:nvSpPr>
            <p:spPr>
              <a:xfrm>
                <a:off x="17675024" y="4424998"/>
                <a:ext cx="1368724" cy="1368724"/>
              </a:xfrm>
              <a:prstGeom prst="donu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09" name="Oval 1108">
                <a:extLst>
                  <a:ext uri="{FF2B5EF4-FFF2-40B4-BE49-F238E27FC236}">
                    <a16:creationId xmlns:a16="http://schemas.microsoft.com/office/drawing/2014/main" id="{63F025C8-837B-4CE3-7F44-BFA3833FFC81}"/>
                  </a:ext>
                </a:extLst>
              </p:cNvPr>
              <p:cNvSpPr/>
              <p:nvPr/>
            </p:nvSpPr>
            <p:spPr>
              <a:xfrm>
                <a:off x="17909937" y="4656284"/>
                <a:ext cx="908649" cy="908649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150">
                  <a:cs typeface="Calibri"/>
                </a:endParaRPr>
              </a:p>
            </p:txBody>
          </p:sp>
          <p:sp>
            <p:nvSpPr>
              <p:cNvPr id="1110" name="TextBox 4">
                <a:extLst>
                  <a:ext uri="{FF2B5EF4-FFF2-40B4-BE49-F238E27FC236}">
                    <a16:creationId xmlns:a16="http://schemas.microsoft.com/office/drawing/2014/main" id="{964EDD89-EB30-B410-7854-C1AB42FB9B32}"/>
                  </a:ext>
                </a:extLst>
              </p:cNvPr>
              <p:cNvSpPr txBox="1"/>
              <p:nvPr/>
            </p:nvSpPr>
            <p:spPr>
              <a:xfrm>
                <a:off x="18118663" y="4677880"/>
                <a:ext cx="480703" cy="88485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5150">
                    <a:solidFill>
                      <a:schemeClr val="bg1"/>
                    </a:solidFill>
                    <a:cs typeface="Calibri"/>
                  </a:rPr>
                  <a:t>1</a:t>
                </a:r>
              </a:p>
            </p:txBody>
          </p:sp>
        </p:grpSp>
        <p:grpSp>
          <p:nvGrpSpPr>
            <p:cNvPr id="1111" name="Group 1110">
              <a:extLst>
                <a:ext uri="{FF2B5EF4-FFF2-40B4-BE49-F238E27FC236}">
                  <a16:creationId xmlns:a16="http://schemas.microsoft.com/office/drawing/2014/main" id="{18DFB797-5226-F07A-3334-4FDFCD44E10A}"/>
                </a:ext>
              </a:extLst>
            </p:cNvPr>
            <p:cNvGrpSpPr/>
            <p:nvPr/>
          </p:nvGrpSpPr>
          <p:grpSpPr>
            <a:xfrm>
              <a:off x="17657561" y="8396654"/>
              <a:ext cx="1368724" cy="1368724"/>
              <a:chOff x="17674604" y="8396654"/>
              <a:chExt cx="1368724" cy="1368724"/>
            </a:xfrm>
          </p:grpSpPr>
          <p:sp>
            <p:nvSpPr>
              <p:cNvPr id="1112" name="Circle: Hollow 1111">
                <a:extLst>
                  <a:ext uri="{FF2B5EF4-FFF2-40B4-BE49-F238E27FC236}">
                    <a16:creationId xmlns:a16="http://schemas.microsoft.com/office/drawing/2014/main" id="{E700C3D0-FB5A-A069-F224-FB795109BE65}"/>
                  </a:ext>
                </a:extLst>
              </p:cNvPr>
              <p:cNvSpPr/>
              <p:nvPr/>
            </p:nvSpPr>
            <p:spPr>
              <a:xfrm>
                <a:off x="17674604" y="8396654"/>
                <a:ext cx="1368724" cy="1368724"/>
              </a:xfrm>
              <a:prstGeom prst="donu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3" name="Oval 1112">
                <a:extLst>
                  <a:ext uri="{FF2B5EF4-FFF2-40B4-BE49-F238E27FC236}">
                    <a16:creationId xmlns:a16="http://schemas.microsoft.com/office/drawing/2014/main" id="{EF5AB27B-D524-F802-5D1D-DF10B52ABDFC}"/>
                  </a:ext>
                </a:extLst>
              </p:cNvPr>
              <p:cNvSpPr/>
              <p:nvPr/>
            </p:nvSpPr>
            <p:spPr>
              <a:xfrm>
                <a:off x="17904642" y="8627940"/>
                <a:ext cx="908649" cy="908649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150">
                  <a:cs typeface="Calibri"/>
                </a:endParaRPr>
              </a:p>
            </p:txBody>
          </p:sp>
          <p:sp>
            <p:nvSpPr>
              <p:cNvPr id="1114" name="TextBox 4">
                <a:extLst>
                  <a:ext uri="{FF2B5EF4-FFF2-40B4-BE49-F238E27FC236}">
                    <a16:creationId xmlns:a16="http://schemas.microsoft.com/office/drawing/2014/main" id="{60731745-D244-A768-47D4-6E0537DE8AC9}"/>
                  </a:ext>
                </a:extLst>
              </p:cNvPr>
              <p:cNvSpPr txBox="1"/>
              <p:nvPr/>
            </p:nvSpPr>
            <p:spPr>
              <a:xfrm>
                <a:off x="18118615" y="8649536"/>
                <a:ext cx="480703" cy="88485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5150">
                    <a:solidFill>
                      <a:schemeClr val="bg1"/>
                    </a:solidFill>
                    <a:cs typeface="Calibri"/>
                  </a:rPr>
                  <a:t>2</a:t>
                </a:r>
              </a:p>
            </p:txBody>
          </p:sp>
        </p:grpSp>
        <p:grpSp>
          <p:nvGrpSpPr>
            <p:cNvPr id="1115" name="Group 1114">
              <a:extLst>
                <a:ext uri="{FF2B5EF4-FFF2-40B4-BE49-F238E27FC236}">
                  <a16:creationId xmlns:a16="http://schemas.microsoft.com/office/drawing/2014/main" id="{6BEC0F09-F3B5-199E-A25C-2668F05EB244}"/>
                </a:ext>
              </a:extLst>
            </p:cNvPr>
            <p:cNvGrpSpPr/>
            <p:nvPr/>
          </p:nvGrpSpPr>
          <p:grpSpPr>
            <a:xfrm>
              <a:off x="17657561" y="12458041"/>
              <a:ext cx="1368724" cy="1368724"/>
              <a:chOff x="17674604" y="12458041"/>
              <a:chExt cx="1368724" cy="1368724"/>
            </a:xfrm>
          </p:grpSpPr>
          <p:sp>
            <p:nvSpPr>
              <p:cNvPr id="1116" name="Circle: Hollow 1115">
                <a:extLst>
                  <a:ext uri="{FF2B5EF4-FFF2-40B4-BE49-F238E27FC236}">
                    <a16:creationId xmlns:a16="http://schemas.microsoft.com/office/drawing/2014/main" id="{54603320-5339-75B5-0904-76959C375BB8}"/>
                  </a:ext>
                </a:extLst>
              </p:cNvPr>
              <p:cNvSpPr/>
              <p:nvPr/>
            </p:nvSpPr>
            <p:spPr>
              <a:xfrm>
                <a:off x="17674604" y="12458041"/>
                <a:ext cx="1368724" cy="1368724"/>
              </a:xfrm>
              <a:prstGeom prst="donu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7" name="Oval 1116">
                <a:extLst>
                  <a:ext uri="{FF2B5EF4-FFF2-40B4-BE49-F238E27FC236}">
                    <a16:creationId xmlns:a16="http://schemas.microsoft.com/office/drawing/2014/main" id="{6D46A9E0-B5A2-BD2C-68D4-120190F99036}"/>
                  </a:ext>
                </a:extLst>
              </p:cNvPr>
              <p:cNvSpPr/>
              <p:nvPr/>
            </p:nvSpPr>
            <p:spPr>
              <a:xfrm>
                <a:off x="17909517" y="12689327"/>
                <a:ext cx="908649" cy="908649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150">
                  <a:cs typeface="Calibri"/>
                </a:endParaRPr>
              </a:p>
            </p:txBody>
          </p:sp>
          <p:sp>
            <p:nvSpPr>
              <p:cNvPr id="1118" name="TextBox 4">
                <a:extLst>
                  <a:ext uri="{FF2B5EF4-FFF2-40B4-BE49-F238E27FC236}">
                    <a16:creationId xmlns:a16="http://schemas.microsoft.com/office/drawing/2014/main" id="{51DA4D88-059A-362E-A53A-0F2CC51F2EC8}"/>
                  </a:ext>
                </a:extLst>
              </p:cNvPr>
              <p:cNvSpPr txBox="1"/>
              <p:nvPr/>
            </p:nvSpPr>
            <p:spPr>
              <a:xfrm>
                <a:off x="18118243" y="12710923"/>
                <a:ext cx="480703" cy="88485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5150">
                    <a:solidFill>
                      <a:schemeClr val="bg1"/>
                    </a:solidFill>
                    <a:cs typeface="Calibri"/>
                  </a:rPr>
                  <a:t>3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23" name="Group 1122">
              <a:extLst>
                <a:ext uri="{FF2B5EF4-FFF2-40B4-BE49-F238E27FC236}">
                  <a16:creationId xmlns:a16="http://schemas.microsoft.com/office/drawing/2014/main" id="{FA1F557E-7335-E3E2-5857-707A08034D39}"/>
                </a:ext>
              </a:extLst>
            </p:cNvPr>
            <p:cNvGrpSpPr/>
            <p:nvPr/>
          </p:nvGrpSpPr>
          <p:grpSpPr>
            <a:xfrm>
              <a:off x="17657561" y="16501757"/>
              <a:ext cx="1368724" cy="1368724"/>
              <a:chOff x="17674604" y="16501757"/>
              <a:chExt cx="1368724" cy="1368724"/>
            </a:xfrm>
          </p:grpSpPr>
          <p:sp>
            <p:nvSpPr>
              <p:cNvPr id="1124" name="Circle: Hollow 1123">
                <a:extLst>
                  <a:ext uri="{FF2B5EF4-FFF2-40B4-BE49-F238E27FC236}">
                    <a16:creationId xmlns:a16="http://schemas.microsoft.com/office/drawing/2014/main" id="{875A286E-3335-BD22-0BFF-CDE700026836}"/>
                  </a:ext>
                </a:extLst>
              </p:cNvPr>
              <p:cNvSpPr/>
              <p:nvPr/>
            </p:nvSpPr>
            <p:spPr>
              <a:xfrm>
                <a:off x="17674604" y="16501757"/>
                <a:ext cx="1368724" cy="1368724"/>
              </a:xfrm>
              <a:prstGeom prst="donu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5" name="Oval 1124">
                <a:extLst>
                  <a:ext uri="{FF2B5EF4-FFF2-40B4-BE49-F238E27FC236}">
                    <a16:creationId xmlns:a16="http://schemas.microsoft.com/office/drawing/2014/main" id="{C3D7E2C8-0343-04E9-6AC2-4ED7CF5DFFFB}"/>
                  </a:ext>
                </a:extLst>
              </p:cNvPr>
              <p:cNvSpPr/>
              <p:nvPr/>
            </p:nvSpPr>
            <p:spPr>
              <a:xfrm>
                <a:off x="17909517" y="16733043"/>
                <a:ext cx="908649" cy="908649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150">
                  <a:cs typeface="Calibri"/>
                </a:endParaRPr>
              </a:p>
            </p:txBody>
          </p:sp>
          <p:sp>
            <p:nvSpPr>
              <p:cNvPr id="1126" name="TextBox 4">
                <a:extLst>
                  <a:ext uri="{FF2B5EF4-FFF2-40B4-BE49-F238E27FC236}">
                    <a16:creationId xmlns:a16="http://schemas.microsoft.com/office/drawing/2014/main" id="{AEFD205F-D9F9-FF3F-F38C-017E07886531}"/>
                  </a:ext>
                </a:extLst>
              </p:cNvPr>
              <p:cNvSpPr txBox="1"/>
              <p:nvPr/>
            </p:nvSpPr>
            <p:spPr>
              <a:xfrm>
                <a:off x="18118243" y="16754639"/>
                <a:ext cx="480703" cy="88485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5150">
                    <a:solidFill>
                      <a:schemeClr val="bg1"/>
                    </a:solidFill>
                    <a:cs typeface="Calibri"/>
                  </a:rPr>
                  <a:t>4</a:t>
                </a:r>
              </a:p>
            </p:txBody>
          </p:sp>
        </p:grpSp>
        <p:grpSp>
          <p:nvGrpSpPr>
            <p:cNvPr id="1127" name="Group 1126">
              <a:extLst>
                <a:ext uri="{FF2B5EF4-FFF2-40B4-BE49-F238E27FC236}">
                  <a16:creationId xmlns:a16="http://schemas.microsoft.com/office/drawing/2014/main" id="{AB1D9D2A-18B5-71A2-7BDE-6755A1E1AA5A}"/>
                </a:ext>
              </a:extLst>
            </p:cNvPr>
            <p:cNvGrpSpPr/>
            <p:nvPr/>
          </p:nvGrpSpPr>
          <p:grpSpPr>
            <a:xfrm>
              <a:off x="17657561" y="20490037"/>
              <a:ext cx="1368724" cy="1368724"/>
              <a:chOff x="17640098" y="20490037"/>
              <a:chExt cx="1368724" cy="1368724"/>
            </a:xfrm>
          </p:grpSpPr>
          <p:sp>
            <p:nvSpPr>
              <p:cNvPr id="1128" name="Circle: Hollow 1127">
                <a:extLst>
                  <a:ext uri="{FF2B5EF4-FFF2-40B4-BE49-F238E27FC236}">
                    <a16:creationId xmlns:a16="http://schemas.microsoft.com/office/drawing/2014/main" id="{36C0B371-9054-EA63-6D87-2D8B61363ABA}"/>
                  </a:ext>
                </a:extLst>
              </p:cNvPr>
              <p:cNvSpPr/>
              <p:nvPr/>
            </p:nvSpPr>
            <p:spPr>
              <a:xfrm>
                <a:off x="17640098" y="20490037"/>
                <a:ext cx="1368724" cy="1368724"/>
              </a:xfrm>
              <a:prstGeom prst="donu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" name="Oval 1128">
                <a:extLst>
                  <a:ext uri="{FF2B5EF4-FFF2-40B4-BE49-F238E27FC236}">
                    <a16:creationId xmlns:a16="http://schemas.microsoft.com/office/drawing/2014/main" id="{79738DBF-8B2F-944A-CD07-2922031DC255}"/>
                  </a:ext>
                </a:extLst>
              </p:cNvPr>
              <p:cNvSpPr/>
              <p:nvPr/>
            </p:nvSpPr>
            <p:spPr>
              <a:xfrm>
                <a:off x="17875011" y="20721323"/>
                <a:ext cx="908649" cy="908649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5150">
                  <a:cs typeface="Calibri"/>
                </a:endParaRPr>
              </a:p>
            </p:txBody>
          </p:sp>
          <p:sp>
            <p:nvSpPr>
              <p:cNvPr id="1130" name="TextBox 4">
                <a:extLst>
                  <a:ext uri="{FF2B5EF4-FFF2-40B4-BE49-F238E27FC236}">
                    <a16:creationId xmlns:a16="http://schemas.microsoft.com/office/drawing/2014/main" id="{AD849C32-0EEF-4654-7C67-D9F8C467DC67}"/>
                  </a:ext>
                </a:extLst>
              </p:cNvPr>
              <p:cNvSpPr txBox="1"/>
              <p:nvPr/>
            </p:nvSpPr>
            <p:spPr>
              <a:xfrm>
                <a:off x="18083737" y="20742919"/>
                <a:ext cx="480703" cy="884858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31673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63347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95020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266944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6583680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900416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9217152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0533888" algn="l" defTabSz="2633472" rtl="0" eaLnBrk="1" latinLnBrk="0" hangingPunct="1">
                  <a:defRPr sz="51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5150">
                    <a:solidFill>
                      <a:schemeClr val="bg1"/>
                    </a:solidFill>
                    <a:cs typeface="Calibri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853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35e9ed-6d15-412a-9ea5-41840895a269">
      <Terms xmlns="http://schemas.microsoft.com/office/infopath/2007/PartnerControls"/>
    </lcf76f155ced4ddcb4097134ff3c332f>
    <TaxCatchAll xmlns="2a56992b-3091-4f72-b67e-cef0353f058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47D8975C2DC4091A7B334CDC7DAF3" ma:contentTypeVersion="10" ma:contentTypeDescription="Create a new document." ma:contentTypeScope="" ma:versionID="7e72787589900eb419e93ac833089c0d">
  <xsd:schema xmlns:xsd="http://www.w3.org/2001/XMLSchema" xmlns:xs="http://www.w3.org/2001/XMLSchema" xmlns:p="http://schemas.microsoft.com/office/2006/metadata/properties" xmlns:ns2="6535e9ed-6d15-412a-9ea5-41840895a269" xmlns:ns3="2a56992b-3091-4f72-b67e-cef0353f058a" targetNamespace="http://schemas.microsoft.com/office/2006/metadata/properties" ma:root="true" ma:fieldsID="c00e33c544675e39bb0a8b8ce9203daa" ns2:_="" ns3:_="">
    <xsd:import namespace="6535e9ed-6d15-412a-9ea5-41840895a269"/>
    <xsd:import namespace="2a56992b-3091-4f72-b67e-cef0353f0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5e9ed-6d15-412a-9ea5-41840895a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6992b-3091-4f72-b67e-cef0353f0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fbece7e-30c9-4554-934e-a169207947bd}" ma:internalName="TaxCatchAll" ma:showField="CatchAllData" ma:web="2a56992b-3091-4f72-b67e-cef0353f0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AF061F-F11D-4225-9309-6AF7366982D1}">
  <ds:schemaRefs>
    <ds:schemaRef ds:uri="2a56992b-3091-4f72-b67e-cef0353f058a"/>
    <ds:schemaRef ds:uri="6535e9ed-6d15-412a-9ea5-41840895a2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1B1F43C-31EC-4F80-AABB-0FEE0FFDC33A}"/>
</file>

<file path=customXml/itemProps3.xml><?xml version="1.0" encoding="utf-8"?>
<ds:datastoreItem xmlns:ds="http://schemas.openxmlformats.org/officeDocument/2006/customXml" ds:itemID="{C8668570-1E5C-4585-921E-6931F44B3D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Herring</dc:creator>
  <cp:revision>1</cp:revision>
  <dcterms:created xsi:type="dcterms:W3CDTF">2017-10-10T11:56:34Z</dcterms:created>
  <dcterms:modified xsi:type="dcterms:W3CDTF">2022-12-01T22:58:33Z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0x01010084547D8975C2DC4091A7B334CDC7DAF3</vt:lpwstr>
  </property>
</Properties>
</file>